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4"/>
  </p:sldMasterIdLst>
  <p:notesMasterIdLst>
    <p:notesMasterId r:id="rId9"/>
  </p:notesMasterIdLst>
  <p:handoutMasterIdLst>
    <p:handoutMasterId r:id="rId10"/>
  </p:handoutMasterIdLst>
  <p:sldIdLst>
    <p:sldId id="283" r:id="rId5"/>
    <p:sldId id="2526" r:id="rId6"/>
    <p:sldId id="2525" r:id="rId7"/>
    <p:sldId id="278" r:id="rId8"/>
  </p:sldIdLst>
  <p:sldSz cx="9144000" cy="5143500" type="screen16x9"/>
  <p:notesSz cx="6858000" cy="91440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27A4F-2F85-A4BE-6BC4-164B19ACBC31}" name="Daniela Purkart" initials="DP" userId="S::purkart.daniela@at.sika.com::83852e6b-44e8-4a92-af92-f6f697f3148a" providerId="AD"/>
  <p188:author id="{CFD928F5-F235-47DA-72E9-38E27F160884}" name="Martin Friedl" initials="MF" userId="S::friedl.martin@at.sika.com::76df648d-d7bc-40e4-8c7d-42f551e160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9"/>
    <a:srgbClr val="EFB900"/>
    <a:srgbClr val="F5B325"/>
    <a:srgbClr val="999999"/>
    <a:srgbClr val="4F799D"/>
    <a:srgbClr val="C0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10" y="7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1201CEE-A1BA-4749-BF5D-F04EF66A409F}" type="datetimeFigureOut">
              <a:rPr lang="en-GB"/>
              <a:pPr>
                <a:defRPr/>
              </a:pPr>
              <a:t>24/10/2023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F2C7EB-7FAC-4D32-B639-BBB2743F9F52}" type="slidenum">
              <a:rPr lang="en-GB" altLang="de-DE"/>
              <a:pPr/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3111324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7C7D20B-F513-47DE-B30E-80932C1B86D6}" type="datetimeFigureOut">
              <a:rPr lang="en-US"/>
              <a:pPr>
                <a:defRPr/>
              </a:pPr>
              <a:t>10/24/2023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653D91-2B18-4A7E-A42F-24354797B5F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796994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88000" y="195263"/>
            <a:ext cx="8607600" cy="1998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2276101"/>
            <a:ext cx="8607600" cy="40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>
                <a:latin typeface="Calibri" pitchFamily="34" charset="0"/>
              </a:defRPr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2697300"/>
            <a:ext cx="8607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0539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4" y="915988"/>
            <a:ext cx="8604956" cy="36536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480"/>
              </a:spcBef>
              <a:buClr>
                <a:schemeClr val="bg2"/>
              </a:buClr>
              <a:buFont typeface="Wingdings" pitchFamily="2" charset="2"/>
              <a:buChar char="§"/>
              <a:defRPr sz="1800" kern="100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7738C-B9C0-43F5-A020-0C2AE6EAE38A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30108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5142310"/>
          </a:xfrm>
          <a:prstGeom prst="rect">
            <a:avLst/>
          </a:prstGeom>
        </p:spPr>
        <p:txBody>
          <a:bodyPr rIns="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36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52759"/>
            <a:ext cx="8604000" cy="13501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449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sz="quarter" idx="11"/>
          </p:nvPr>
        </p:nvSpPr>
        <p:spPr>
          <a:xfrm>
            <a:off x="287337" y="915988"/>
            <a:ext cx="4213226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0" name="Inhaltsplatzhalter 2"/>
          <p:cNvSpPr>
            <a:spLocks noGrp="1"/>
          </p:cNvSpPr>
          <p:nvPr>
            <p:ph sz="quarter" idx="18"/>
          </p:nvPr>
        </p:nvSpPr>
        <p:spPr>
          <a:xfrm>
            <a:off x="4679951" y="915988"/>
            <a:ext cx="4212529" cy="1800225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1" name="Inhaltsplatzhalter 2"/>
          <p:cNvSpPr>
            <a:spLocks noGrp="1"/>
          </p:cNvSpPr>
          <p:nvPr>
            <p:ph sz="quarter" idx="19"/>
          </p:nvPr>
        </p:nvSpPr>
        <p:spPr>
          <a:xfrm>
            <a:off x="287338" y="2859088"/>
            <a:ext cx="4213225" cy="1711326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2" name="Inhaltsplatzhalter 2"/>
          <p:cNvSpPr>
            <a:spLocks noGrp="1"/>
          </p:cNvSpPr>
          <p:nvPr>
            <p:ph sz="quarter" idx="20"/>
          </p:nvPr>
        </p:nvSpPr>
        <p:spPr>
          <a:xfrm>
            <a:off x="4679950" y="2859088"/>
            <a:ext cx="4212530" cy="1710530"/>
          </a:xfrm>
          <a:prstGeom prst="rect">
            <a:avLst/>
          </a:prstGeom>
        </p:spPr>
        <p:txBody>
          <a:bodyPr lIns="0" tIns="0" rIns="0" bIns="0"/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600" kern="100" baseline="0">
                <a:latin typeface="Calibri" pitchFamily="34" charset="0"/>
              </a:defRPr>
            </a:lvl1pPr>
            <a:lvl2pPr marL="5328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600" kern="100">
                <a:latin typeface="Calibri" pitchFamily="34" charset="0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600" kern="100">
                <a:latin typeface="Calibri" pitchFamily="34" charset="0"/>
              </a:defRPr>
            </a:lvl4pPr>
            <a:lvl5pPr marL="1350000" indent="-270000">
              <a:lnSpc>
                <a:spcPts val="90"/>
              </a:lnSpc>
              <a:spcBef>
                <a:spcPts val="1600"/>
              </a:spcBef>
              <a:buClr>
                <a:schemeClr val="bg2"/>
              </a:buClr>
              <a:buFont typeface="Wingdings" pitchFamily="2" charset="2"/>
              <a:buChar char="§"/>
              <a:defRPr sz="1600" baseline="0">
                <a:latin typeface="Calibri" pitchFamily="34" charset="0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3F1A113F-EA69-4BA4-AA71-56CEE5063CEB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20047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4" y="915988"/>
            <a:ext cx="4212468" cy="36539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bg2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6"/>
          </p:nvPr>
        </p:nvSpPr>
        <p:spPr>
          <a:xfrm>
            <a:off x="4680012" y="915988"/>
            <a:ext cx="4210050" cy="36537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bg2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5ED4957-DB1F-450F-BC5D-D55EA6199BDD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168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Inhaltsplatzhalter 3"/>
          <p:cNvSpPr>
            <a:spLocks noGrp="1"/>
          </p:cNvSpPr>
          <p:nvPr>
            <p:ph sz="quarter" idx="19"/>
          </p:nvPr>
        </p:nvSpPr>
        <p:spPr>
          <a:xfrm>
            <a:off x="287521" y="915520"/>
            <a:ext cx="2015941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2" name="Inhaltsplatzhalter 3"/>
          <p:cNvSpPr>
            <a:spLocks noGrp="1"/>
          </p:cNvSpPr>
          <p:nvPr>
            <p:ph sz="quarter" idx="26"/>
          </p:nvPr>
        </p:nvSpPr>
        <p:spPr>
          <a:xfrm>
            <a:off x="2484885" y="915988"/>
            <a:ext cx="2016000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3" name="Inhaltsplatzhalter 3"/>
          <p:cNvSpPr>
            <a:spLocks noGrp="1"/>
          </p:cNvSpPr>
          <p:nvPr>
            <p:ph sz="quarter" idx="27"/>
          </p:nvPr>
        </p:nvSpPr>
        <p:spPr>
          <a:xfrm>
            <a:off x="4680520" y="915520"/>
            <a:ext cx="2016000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4" name="Inhaltsplatzhalter 3"/>
          <p:cNvSpPr>
            <a:spLocks noGrp="1"/>
          </p:cNvSpPr>
          <p:nvPr>
            <p:ph sz="quarter" idx="28"/>
          </p:nvPr>
        </p:nvSpPr>
        <p:spPr>
          <a:xfrm>
            <a:off x="6877050" y="915520"/>
            <a:ext cx="2016125" cy="1782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5" name="Inhaltsplatzhalter 3"/>
          <p:cNvSpPr>
            <a:spLocks noGrp="1"/>
          </p:cNvSpPr>
          <p:nvPr>
            <p:ph sz="quarter" idx="29"/>
          </p:nvPr>
        </p:nvSpPr>
        <p:spPr>
          <a:xfrm>
            <a:off x="288899" y="2833196"/>
            <a:ext cx="2014563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6" name="Inhaltsplatzhalter 3"/>
          <p:cNvSpPr>
            <a:spLocks noGrp="1"/>
          </p:cNvSpPr>
          <p:nvPr>
            <p:ph sz="quarter" idx="30"/>
          </p:nvPr>
        </p:nvSpPr>
        <p:spPr>
          <a:xfrm>
            <a:off x="2483991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7" name="Inhaltsplatzhalter 3"/>
          <p:cNvSpPr>
            <a:spLocks noGrp="1"/>
          </p:cNvSpPr>
          <p:nvPr>
            <p:ph sz="quarter" idx="31"/>
          </p:nvPr>
        </p:nvSpPr>
        <p:spPr>
          <a:xfrm>
            <a:off x="4680520" y="2833196"/>
            <a:ext cx="2016000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8" name="Inhaltsplatzhalter 3"/>
          <p:cNvSpPr>
            <a:spLocks noGrp="1"/>
          </p:cNvSpPr>
          <p:nvPr>
            <p:ph sz="quarter" idx="32"/>
          </p:nvPr>
        </p:nvSpPr>
        <p:spPr>
          <a:xfrm>
            <a:off x="6877050" y="2833196"/>
            <a:ext cx="2016125" cy="172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400" baseline="0">
                <a:latin typeface="Calibri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/>
            </a:lvl1pPr>
          </a:lstStyle>
          <a:p>
            <a:fld id="{2A520815-93A3-4FE1-9679-0C3BDC087F31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9606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orma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07F712-E05F-4F78-B4F4-D504CF710812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9698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3" y="915989"/>
            <a:ext cx="6408552" cy="36536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800" kern="100" baseline="0">
                <a:latin typeface="+mn-lt"/>
              </a:defRPr>
            </a:lvl1pPr>
            <a:lvl2pPr marL="532800" indent="-2592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2pPr>
            <a:lvl3pPr marL="8064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800" kern="100">
                <a:latin typeface="+mn-lt"/>
              </a:defRPr>
            </a:lvl3pPr>
            <a:lvl4pPr marL="1080000" indent="-27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800" kern="100">
                <a:latin typeface="+mn-lt"/>
              </a:defRPr>
            </a:lvl4pPr>
            <a:lvl5pPr marL="1332000" indent="-228600">
              <a:buClr>
                <a:schemeClr val="bg2"/>
              </a:buClr>
              <a:buFont typeface="Wingdings" pitchFamily="2" charset="2"/>
              <a:buChar char="§"/>
              <a:defRPr sz="1800">
                <a:latin typeface="+mn-lt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2"/>
          </p:nvPr>
        </p:nvSpPr>
        <p:spPr>
          <a:xfrm>
            <a:off x="6877051" y="915988"/>
            <a:ext cx="2016125" cy="3653631"/>
          </a:xfrm>
          <a:prstGeom prst="rect">
            <a:avLst/>
          </a:prstGeom>
        </p:spPr>
        <p:txBody>
          <a:bodyPr lIns="0" tIns="0" rIns="0" bIns="0"/>
          <a:lstStyle>
            <a:lvl1pPr marL="180000" indent="-180000">
              <a:lnSpc>
                <a:spcPct val="90000"/>
              </a:lnSpc>
              <a:spcBef>
                <a:spcPts val="384"/>
              </a:spcBef>
              <a:buClr>
                <a:srgbClr val="EFB900"/>
              </a:buClr>
              <a:buFont typeface="Wingdings" pitchFamily="2" charset="2"/>
              <a:buChar char="§"/>
              <a:defRPr sz="1400" kern="100" baseline="0">
                <a:latin typeface="+mn-lt"/>
              </a:defRPr>
            </a:lvl1pPr>
            <a:lvl2pPr marL="360000" indent="-18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+mn-lt"/>
              </a:defRPr>
            </a:lvl2pPr>
            <a:lvl3pPr marL="540000" indent="-18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defRPr sz="1400" kern="100">
                <a:latin typeface="+mn-lt"/>
              </a:defRPr>
            </a:lvl3pPr>
            <a:lvl4pPr marL="720000" indent="-180000">
              <a:lnSpc>
                <a:spcPct val="90000"/>
              </a:lnSpc>
              <a:buClr>
                <a:srgbClr val="EFB900"/>
              </a:buClr>
              <a:buFont typeface="Wingdings" pitchFamily="2" charset="2"/>
              <a:buChar char="§"/>
              <a:tabLst/>
              <a:defRPr sz="1400" kern="100">
                <a:latin typeface="+mn-lt"/>
              </a:defRPr>
            </a:lvl4pPr>
            <a:lvl5pPr marL="900000" indent="-180000">
              <a:spcBef>
                <a:spcPts val="240"/>
              </a:spcBef>
              <a:buClr>
                <a:schemeClr val="bg2"/>
              </a:buClr>
              <a:buFont typeface="Wingdings" pitchFamily="2" charset="2"/>
              <a:buChar char="§"/>
              <a:defRPr sz="1400">
                <a:latin typeface="+mn-lt"/>
              </a:defRPr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99889B68-FD1E-4963-86AB-0A212566E850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65071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4433888"/>
            <a:ext cx="1549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86134" y="195486"/>
            <a:ext cx="8606346" cy="19982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524" y="2281861"/>
            <a:ext cx="8604956" cy="3780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3200" cap="all" smtClean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41817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4433888"/>
            <a:ext cx="15494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ildplatzhalter 5"/>
          <p:cNvSpPr>
            <a:spLocks noGrp="1"/>
          </p:cNvSpPr>
          <p:nvPr>
            <p:ph type="pic" sz="quarter" idx="12"/>
          </p:nvPr>
        </p:nvSpPr>
        <p:spPr>
          <a:xfrm>
            <a:off x="286134" y="195486"/>
            <a:ext cx="8606346" cy="199822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87524" y="2281861"/>
            <a:ext cx="8604956" cy="3780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de-DE" sz="2400" cap="all" smtClean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767856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id-align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5"/>
          <p:cNvCxnSpPr/>
          <p:nvPr/>
        </p:nvCxnSpPr>
        <p:spPr>
          <a:xfrm>
            <a:off x="0" y="192088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/>
          <p:cNvCxnSpPr/>
          <p:nvPr/>
        </p:nvCxnSpPr>
        <p:spPr>
          <a:xfrm>
            <a:off x="0" y="987425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/>
        </p:nvCxnSpPr>
        <p:spPr>
          <a:xfrm>
            <a:off x="0" y="4568825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9"/>
          <p:cNvCxnSpPr/>
          <p:nvPr/>
        </p:nvCxnSpPr>
        <p:spPr>
          <a:xfrm>
            <a:off x="0" y="4946650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/>
        </p:nvCxnSpPr>
        <p:spPr>
          <a:xfrm>
            <a:off x="285750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>
            <a:off x="2301875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248443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/>
          <p:cNvCxnSpPr/>
          <p:nvPr/>
        </p:nvCxnSpPr>
        <p:spPr>
          <a:xfrm>
            <a:off x="4498975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4679950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669448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6"/>
          <p:cNvCxnSpPr/>
          <p:nvPr/>
        </p:nvCxnSpPr>
        <p:spPr>
          <a:xfrm>
            <a:off x="6875463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7"/>
          <p:cNvCxnSpPr/>
          <p:nvPr/>
        </p:nvCxnSpPr>
        <p:spPr>
          <a:xfrm>
            <a:off x="8891588" y="-1588"/>
            <a:ext cx="0" cy="514350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8"/>
          <p:cNvSpPr/>
          <p:nvPr/>
        </p:nvSpPr>
        <p:spPr>
          <a:xfrm rot="20415216">
            <a:off x="1103778" y="912100"/>
            <a:ext cx="6498895" cy="31700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This layout is to help you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re-align the guidelines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according to the </a:t>
            </a:r>
            <a:r>
              <a:rPr lang="en-US" sz="4000" b="1" err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Sika</a:t>
            </a: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 grid.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Tip: Adjust the guidelines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ln w="12700">
                  <a:solidFill>
                    <a:srgbClr val="FF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in maximum zoomed-in view!</a:t>
            </a:r>
          </a:p>
        </p:txBody>
      </p:sp>
      <p:cxnSp>
        <p:nvCxnSpPr>
          <p:cNvPr id="15" name="Straight Connector 19"/>
          <p:cNvCxnSpPr/>
          <p:nvPr/>
        </p:nvCxnSpPr>
        <p:spPr>
          <a:xfrm>
            <a:off x="0" y="700088"/>
            <a:ext cx="9144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88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1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288000" y="195263"/>
            <a:ext cx="8607600" cy="1998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2276101"/>
            <a:ext cx="8607600" cy="40078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>
                <a:latin typeface="Calibri" pitchFamily="34" charset="0"/>
              </a:defRPr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3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2697300"/>
            <a:ext cx="860760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230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88000" y="195262"/>
            <a:ext cx="8604000" cy="2970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3253500"/>
            <a:ext cx="8604000" cy="39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3690900"/>
            <a:ext cx="6516688" cy="8104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142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2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88000" y="195262"/>
            <a:ext cx="8604000" cy="2970000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288000" y="3253500"/>
            <a:ext cx="8604000" cy="3996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kern="1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288000" y="3690900"/>
            <a:ext cx="6516688" cy="8104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kern="1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4970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94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39777"/>
            <a:ext cx="8604000" cy="1350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02746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Divider_Industry &amp; Automotive">
    <p:bg>
      <p:bgPr>
        <a:solidFill>
          <a:srgbClr val="C0C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4650" y="4264025"/>
            <a:ext cx="216852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platzhalter 9"/>
          <p:cNvSpPr>
            <a:spLocks noGrp="1"/>
          </p:cNvSpPr>
          <p:nvPr>
            <p:ph type="body" sz="quarter" idx="10"/>
          </p:nvPr>
        </p:nvSpPr>
        <p:spPr>
          <a:xfrm>
            <a:off x="288000" y="1032272"/>
            <a:ext cx="8604000" cy="153947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288000" y="2639777"/>
            <a:ext cx="8604000" cy="13501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cap="all" baseline="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97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sz="quarter" idx="11"/>
          </p:nvPr>
        </p:nvSpPr>
        <p:spPr>
          <a:xfrm>
            <a:off x="287338" y="1518632"/>
            <a:ext cx="8605142" cy="30509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-457200">
              <a:lnSpc>
                <a:spcPct val="90000"/>
              </a:lnSpc>
              <a:spcBef>
                <a:spcPts val="0"/>
              </a:spcBef>
              <a:buClrTx/>
              <a:buFont typeface="Wingdings" charset="2"/>
              <a:buAutoNum type="arabicPlain"/>
              <a:tabLst>
                <a:tab pos="5207000" algn="r"/>
                <a:tab pos="6369050" algn="r"/>
              </a:tabLst>
              <a:defRPr sz="1800" b="1" i="0" kern="100" cap="all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88323-D41E-476D-A5EC-CF547CC4B965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7828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hi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4" y="915988"/>
            <a:ext cx="8604956" cy="36536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Wingdings" pitchFamily="2" charset="2"/>
              <a:buChar char="§"/>
              <a:defRPr sz="1800" kern="100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D8F64-B605-413B-AEAB-41048AC74C27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693362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2"/>
          <p:cNvSpPr>
            <a:spLocks noGrp="1"/>
          </p:cNvSpPr>
          <p:nvPr>
            <p:ph sz="quarter" idx="11"/>
          </p:nvPr>
        </p:nvSpPr>
        <p:spPr>
          <a:xfrm>
            <a:off x="287524" y="915988"/>
            <a:ext cx="8604956" cy="365363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70000" indent="-270000">
              <a:lnSpc>
                <a:spcPct val="90000"/>
              </a:lnSpc>
              <a:spcBef>
                <a:spcPts val="480"/>
              </a:spcBef>
              <a:buClr>
                <a:schemeClr val="accent1"/>
              </a:buClr>
              <a:buFont typeface="Wingdings" pitchFamily="2" charset="2"/>
              <a:buChar char="§"/>
              <a:defRPr sz="1800" kern="100" baseline="0"/>
            </a:lvl1pPr>
            <a:lvl2pPr marL="742950" indent="-285750">
              <a:buClr>
                <a:srgbClr val="EFB900"/>
              </a:buClr>
              <a:buFont typeface="Wingdings" pitchFamily="2" charset="2"/>
              <a:buChar char="§"/>
              <a:defRPr sz="2000"/>
            </a:lvl2pPr>
            <a:lvl3pPr marL="1143000" indent="-228600">
              <a:buClr>
                <a:srgbClr val="EFB900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EFB900"/>
              </a:buClr>
              <a:buFont typeface="Wingdings" pitchFamily="2" charset="2"/>
              <a:buChar char="§"/>
              <a:defRPr sz="2000"/>
            </a:lvl4pPr>
            <a:lvl5pPr marL="2057400" indent="-228600">
              <a:buClr>
                <a:srgbClr val="EFB900"/>
              </a:buClr>
              <a:buFont typeface="Wingdings" pitchFamily="2" charset="2"/>
              <a:buChar char="§"/>
              <a:defRPr sz="2000"/>
            </a:lvl5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3E861-9485-46D9-B7D4-1B8ADE976562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3705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87338" y="4921250"/>
            <a:ext cx="323850" cy="80963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/>
            </a:lvl1pPr>
          </a:lstStyle>
          <a:p>
            <a:fld id="{77F4D7C5-4AA8-4E53-8760-EF6C980BC5AF}" type="slidenum">
              <a:rPr lang="en-US" altLang="de-DE"/>
              <a:pPr/>
              <a:t>‹Nr.›</a:t>
            </a:fld>
            <a:r>
              <a:rPr lang="en-GB" altLang="de-DE"/>
              <a:t>  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287338" y="123825"/>
            <a:ext cx="8605837" cy="52387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1028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287338" y="915988"/>
            <a:ext cx="8605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de-CH" altLang="en-US"/>
          </a:p>
        </p:txBody>
      </p:sp>
      <p:pic>
        <p:nvPicPr>
          <p:cNvPr id="1029" name="Picture 2" descr="C:\Users\nje\Desktop\Logos WMF und EMF\1000_SIK_Logo_ClaimR_NO_ARTWORK_RGB.wmf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4613275"/>
            <a:ext cx="12239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77" r:id="rId7"/>
    <p:sldLayoutId id="2147483989" r:id="rId8"/>
    <p:sldLayoutId id="2147483990" r:id="rId9"/>
    <p:sldLayoutId id="2147483991" r:id="rId10"/>
    <p:sldLayoutId id="2147483992" r:id="rId11"/>
    <p:sldLayoutId id="2147483978" r:id="rId12"/>
    <p:sldLayoutId id="2147483979" r:id="rId13"/>
    <p:sldLayoutId id="2147483980" r:id="rId14"/>
    <p:sldLayoutId id="2147483981" r:id="rId15"/>
    <p:sldLayoutId id="2147483982" r:id="rId16"/>
    <p:sldLayoutId id="2147483993" r:id="rId17"/>
    <p:sldLayoutId id="2147483994" r:id="rId18"/>
    <p:sldLayoutId id="2147483995" r:id="rId19"/>
  </p:sldLayoutIdLst>
  <p:hf hdr="0" ftr="0" dt="0"/>
  <p:txStyles>
    <p:titleStyle>
      <a:lvl1pPr algn="l" rtl="0" eaLnBrk="1" fontAlgn="base" hangingPunct="1">
        <a:spcBef>
          <a:spcPct val="0"/>
        </a:spcBef>
        <a:spcAft>
          <a:spcPts val="763"/>
        </a:spcAft>
        <a:defRPr sz="24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ts val="763"/>
        </a:spcAft>
        <a:defRPr sz="2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ts val="763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269875" indent="-2698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31813" indent="-2698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2698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31913" indent="-2698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Mann, stehend enthält.&#10;&#10;Automatisch generierte Beschreibung">
            <a:extLst>
              <a:ext uri="{FF2B5EF4-FFF2-40B4-BE49-F238E27FC236}">
                <a16:creationId xmlns:a16="http://schemas.microsoft.com/office/drawing/2014/main" id="{10C2F565-436A-45BA-8473-937B162505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25" b="19591"/>
          <a:stretch/>
        </p:blipFill>
        <p:spPr>
          <a:xfrm>
            <a:off x="287338" y="195487"/>
            <a:ext cx="8563814" cy="3547838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87338" y="3945736"/>
            <a:ext cx="8604250" cy="4000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Sika </a:t>
            </a:r>
            <a:r>
              <a:rPr lang="en-US" dirty="0" err="1"/>
              <a:t>Österreich</a:t>
            </a:r>
            <a:r>
              <a:rPr lang="en-US" dirty="0"/>
              <a:t> GmbH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287338" y="4355310"/>
            <a:ext cx="6516687" cy="8112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defRPr/>
            </a:pPr>
            <a:r>
              <a:rPr lang="en-GB" dirty="0" err="1">
                <a:ea typeface="ＭＳ Ｐゴシック" charset="0"/>
                <a:cs typeface="Calibri"/>
              </a:rPr>
              <a:t>Standort</a:t>
            </a:r>
            <a:r>
              <a:rPr lang="en-GB" dirty="0">
                <a:ea typeface="ＭＳ Ｐゴシック" charset="0"/>
                <a:cs typeface="Calibri"/>
              </a:rPr>
              <a:t> Wiener </a:t>
            </a:r>
            <a:r>
              <a:rPr lang="en-GB" dirty="0" err="1">
                <a:ea typeface="ＭＳ Ｐゴシック" charset="0"/>
                <a:cs typeface="Calibri"/>
              </a:rPr>
              <a:t>neudorf</a:t>
            </a:r>
            <a:endParaRPr lang="en-GB" dirty="0">
              <a:ea typeface="ＭＳ Ｐゴシック" charset="0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7231F6-40D4-4A53-F59D-72CAEC96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64-B605-413B-AEAB-41048AC74C27}" type="slidenum">
              <a:rPr lang="en-US" altLang="de-DE" smtClean="0"/>
              <a:pPr/>
              <a:t>2</a:t>
            </a:fld>
            <a:r>
              <a:rPr lang="en-GB" altLang="de-DE"/>
              <a:t> 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0D5981-BD67-4162-DFA2-00A572BF2EE9}"/>
              </a:ext>
            </a:extLst>
          </p:cNvPr>
          <p:cNvSpPr txBox="1"/>
          <p:nvPr/>
        </p:nvSpPr>
        <p:spPr>
          <a:xfrm>
            <a:off x="287338" y="1061138"/>
            <a:ext cx="8569324" cy="340606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Besucher und Fremdfirmen müssen sich bei ihrem Sika Kontakt anmelden und abmelden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Das Betreten des Betriebsgeländes ist nur mit persönlicher Schutzausrüstung (PSA gestattet)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Bleiben Sie stets bei Ihrem Sika Gastgeber und befolgen Sie deren Anweisungen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Bitte benutzen Sie die ausgewiesenen Besucherparkplätze 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Benutzen Sie die markierten Gehwege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Rauchen ist nur in den gekennzeichneten Raucherzonen gestattet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Achten Sie auf Flurförderfahrzeuge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Im Falle eines Unfalls wenden Sie sich an einen Sika Mitarbeiter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Im Brandfall: Alarmieren, retten, löschen! Priorität hat der Schutz von Menschenleben vor Sachwerten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Im Falle einer Evakuierung folgen Sie den Anweisungen der Sika Mitarbeiter, begeben Sie sich zum Sammelplatz und warten Sie dort</a:t>
            </a:r>
          </a:p>
          <a:p>
            <a:pPr marL="171450" indent="-171450"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AT" sz="1200" dirty="0"/>
              <a:t>Orientieren Sie sich an den gekennzeichneten Fluchtwegen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6C45D220-87A0-4029-7D60-B9802036773D}"/>
              </a:ext>
            </a:extLst>
          </p:cNvPr>
          <p:cNvSpPr txBox="1">
            <a:spLocks/>
          </p:cNvSpPr>
          <p:nvPr/>
        </p:nvSpPr>
        <p:spPr>
          <a:xfrm>
            <a:off x="287338" y="234975"/>
            <a:ext cx="8605837" cy="576064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768"/>
              </a:spcAft>
              <a:defRPr/>
            </a:pPr>
            <a:r>
              <a:rPr lang="de-CH" sz="2400" dirty="0"/>
              <a:t>Standort WR. Neudorf</a:t>
            </a:r>
            <a:br>
              <a:rPr lang="de-CH" sz="2400" dirty="0"/>
            </a:br>
            <a:r>
              <a:rPr lang="de-CH" sz="2400" dirty="0">
                <a:solidFill>
                  <a:schemeClr val="accent3"/>
                </a:solidFill>
              </a:rPr>
              <a:t>sicherheits- und Verhaltensregeln</a:t>
            </a:r>
            <a:endParaRPr lang="de-DE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7231F6-40D4-4A53-F59D-72CAEC96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D8F64-B605-413B-AEAB-41048AC74C27}" type="slidenum">
              <a:rPr lang="en-US" altLang="de-DE" smtClean="0"/>
              <a:pPr/>
              <a:t>3</a:t>
            </a:fld>
            <a:r>
              <a:rPr lang="en-GB" altLang="de-DE"/>
              <a:t>  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1852445-C788-DF6F-8105-15DC9571A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972" y="304061"/>
            <a:ext cx="815291" cy="82760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C0D5981-BD67-4162-DFA2-00A572BF2EE9}"/>
              </a:ext>
            </a:extLst>
          </p:cNvPr>
          <p:cNvSpPr txBox="1"/>
          <p:nvPr/>
        </p:nvSpPr>
        <p:spPr>
          <a:xfrm>
            <a:off x="7471915" y="519644"/>
            <a:ext cx="1415234" cy="50783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900" dirty="0"/>
              <a:t>Schutzbrillentragepflicht innenliegende Lager-bereiche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52B0850-B692-0A38-F4B0-E717CF45A7C3}"/>
              </a:ext>
            </a:extLst>
          </p:cNvPr>
          <p:cNvSpPr/>
          <p:nvPr/>
        </p:nvSpPr>
        <p:spPr>
          <a:xfrm>
            <a:off x="7939216" y="3068195"/>
            <a:ext cx="9144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AEC6616-367D-59C4-698B-1181A7F69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0915" y="1173065"/>
            <a:ext cx="806896" cy="823061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83831228-E8FF-69B6-26BB-3BAD06AACF9C}"/>
              </a:ext>
            </a:extLst>
          </p:cNvPr>
          <p:cNvSpPr txBox="1"/>
          <p:nvPr/>
        </p:nvSpPr>
        <p:spPr>
          <a:xfrm>
            <a:off x="7496453" y="2230011"/>
            <a:ext cx="1390696" cy="400110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000" dirty="0"/>
              <a:t>Gehweg Besucher ohne PSA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139AED4-6F9E-8D0B-6299-86F359E3D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0"/>
          <a:stretch/>
        </p:blipFill>
        <p:spPr>
          <a:xfrm>
            <a:off x="6716052" y="3410349"/>
            <a:ext cx="662670" cy="676201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91AE071B-B6AE-970F-7DD9-0CFCAB2FFE3C}"/>
              </a:ext>
            </a:extLst>
          </p:cNvPr>
          <p:cNvSpPr txBox="1"/>
          <p:nvPr/>
        </p:nvSpPr>
        <p:spPr>
          <a:xfrm>
            <a:off x="7496453" y="3629466"/>
            <a:ext cx="1318676" cy="24622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000" dirty="0"/>
              <a:t>Sammelplatz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977C7AF-F84D-16F0-AAAE-00206AC88B6A}"/>
              </a:ext>
            </a:extLst>
          </p:cNvPr>
          <p:cNvSpPr txBox="1"/>
          <p:nvPr/>
        </p:nvSpPr>
        <p:spPr>
          <a:xfrm>
            <a:off x="7496453" y="1498824"/>
            <a:ext cx="1390696" cy="24622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000" dirty="0"/>
              <a:t>Warnweste (PSA)</a:t>
            </a:r>
          </a:p>
        </p:txBody>
      </p:sp>
      <p:sp>
        <p:nvSpPr>
          <p:cNvPr id="24" name="Titel 2">
            <a:extLst>
              <a:ext uri="{FF2B5EF4-FFF2-40B4-BE49-F238E27FC236}">
                <a16:creationId xmlns:a16="http://schemas.microsoft.com/office/drawing/2014/main" id="{6C45D220-87A0-4029-7D60-B9802036773D}"/>
              </a:ext>
            </a:extLst>
          </p:cNvPr>
          <p:cNvSpPr txBox="1">
            <a:spLocks/>
          </p:cNvSpPr>
          <p:nvPr/>
        </p:nvSpPr>
        <p:spPr>
          <a:xfrm>
            <a:off x="287338" y="234975"/>
            <a:ext cx="8605837" cy="576064"/>
          </a:xfrm>
          <a:prstGeom prst="rect">
            <a:avLst/>
          </a:prstGeom>
        </p:spPr>
        <p:txBody>
          <a:bodyPr lIns="0" tIns="0" rIns="0" bIns="0" anchor="b"/>
          <a:lstStyle>
            <a:lvl1pPr algn="l" rtl="0" fontAlgn="base">
              <a:spcBef>
                <a:spcPct val="0"/>
              </a:spcBef>
              <a:spcAft>
                <a:spcPts val="763"/>
              </a:spcAft>
              <a:defRPr sz="32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ts val="763"/>
              </a:spcAft>
              <a:defRPr sz="3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Aft>
                <a:spcPts val="768"/>
              </a:spcAft>
              <a:defRPr/>
            </a:pPr>
            <a:r>
              <a:rPr lang="de-CH" sz="2400" dirty="0"/>
              <a:t>Standort WR. Neudorf</a:t>
            </a:r>
            <a:br>
              <a:rPr lang="de-CH" sz="2400" dirty="0"/>
            </a:br>
            <a:r>
              <a:rPr lang="de-CH" sz="2400" dirty="0">
                <a:solidFill>
                  <a:schemeClr val="accent3"/>
                </a:solidFill>
              </a:rPr>
              <a:t>Sicherheits- und Verhaltensregeln</a:t>
            </a:r>
            <a:endParaRPr lang="de-DE" sz="2400" dirty="0">
              <a:solidFill>
                <a:schemeClr val="accent3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6D97748-E569-CCF8-DD76-D0F42445525C}"/>
              </a:ext>
            </a:extLst>
          </p:cNvPr>
          <p:cNvSpPr txBox="1"/>
          <p:nvPr/>
        </p:nvSpPr>
        <p:spPr>
          <a:xfrm>
            <a:off x="7496453" y="2922610"/>
            <a:ext cx="1390696" cy="246221"/>
          </a:xfrm>
          <a:prstGeom prst="rect">
            <a:avLst/>
          </a:prstGeom>
          <a:ln w="952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AT" sz="1000" dirty="0"/>
              <a:t>Raucherbereich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D907A2C-9C4B-B6F1-BE42-3CF7358EAA84}"/>
              </a:ext>
            </a:extLst>
          </p:cNvPr>
          <p:cNvSpPr/>
          <p:nvPr/>
        </p:nvSpPr>
        <p:spPr>
          <a:xfrm>
            <a:off x="6697528" y="2785806"/>
            <a:ext cx="681194" cy="519831"/>
          </a:xfrm>
          <a:prstGeom prst="rect">
            <a:avLst/>
          </a:prstGeom>
          <a:solidFill>
            <a:srgbClr val="00B0F0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FF3E861-BF1B-C25B-12F0-F679B1E786BD}"/>
              </a:ext>
            </a:extLst>
          </p:cNvPr>
          <p:cNvSpPr/>
          <p:nvPr/>
        </p:nvSpPr>
        <p:spPr>
          <a:xfrm>
            <a:off x="6697528" y="2161263"/>
            <a:ext cx="681194" cy="519831"/>
          </a:xfrm>
          <a:prstGeom prst="rect">
            <a:avLst/>
          </a:prstGeom>
          <a:solidFill>
            <a:srgbClr val="FFFF79"/>
          </a:solidFill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C724103C-CDCE-CDA4-2C68-F880AAF584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6835"/>
          <a:stretch/>
        </p:blipFill>
        <p:spPr>
          <a:xfrm>
            <a:off x="62585" y="986652"/>
            <a:ext cx="6489688" cy="309989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4409C507-3517-52DB-E686-969D47607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80"/>
          <a:stretch/>
        </p:blipFill>
        <p:spPr>
          <a:xfrm>
            <a:off x="133983" y="3804792"/>
            <a:ext cx="174245" cy="1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232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Gras, Baum, draußen, Person enthält.&#10;&#10;Automatisch generierte Beschreibung">
            <a:extLst>
              <a:ext uri="{FF2B5EF4-FFF2-40B4-BE49-F238E27FC236}">
                <a16:creationId xmlns:a16="http://schemas.microsoft.com/office/drawing/2014/main" id="{52191990-8A35-4D5F-AAB9-0564C8E833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/>
        </p:blipFill>
        <p:spPr>
          <a:xfrm>
            <a:off x="286289" y="195263"/>
            <a:ext cx="8605836" cy="2664519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287338" y="2984426"/>
            <a:ext cx="8605837" cy="37941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Danke für die </a:t>
            </a:r>
            <a:r>
              <a:rPr lang="en-US" sz="2400" dirty="0" err="1"/>
              <a:t>aufmerksamkeit</a:t>
            </a:r>
            <a:endParaRPr lang="en-US" sz="2400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22003&quot;&gt;&lt;object type=&quot;3&quot; unique_id=&quot;22004&quot;&gt;&lt;property id=&quot;20148&quot; value=&quot;5&quot;/&gt;&lt;property id=&quot;20300&quot; value=&quot;Slide 1&quot;/&gt;&lt;property id=&quot;20307&quot; value=&quot;282&quot;/&gt;&lt;/object&gt;&lt;object type=&quot;3&quot; unique_id=&quot;22005&quot;&gt;&lt;property id=&quot;20148&quot; value=&quot;5&quot;/&gt;&lt;property id=&quot;20300&quot; value=&quot;Slide 2&quot;/&gt;&lt;property id=&quot;20307&quot; value=&quot;303&quot;/&gt;&lt;/object&gt;&lt;object type=&quot;3&quot; unique_id=&quot;22006&quot;&gt;&lt;property id=&quot;20148&quot; value=&quot;5&quot;/&gt;&lt;property id=&quot;20300&quot; value=&quot;Slide 3&quot;/&gt;&lt;property id=&quot;20307&quot; value=&quot;283&quot;/&gt;&lt;/object&gt;&lt;object type=&quot;3&quot; unique_id=&quot;22007&quot;&gt;&lt;property id=&quot;20148&quot; value=&quot;5&quot;/&gt;&lt;property id=&quot;20300&quot; value=&quot;Slide 4&quot;/&gt;&lt;property id=&quot;20307&quot; value=&quot;304&quot;/&gt;&lt;/object&gt;&lt;object type=&quot;3&quot; unique_id=&quot;22008&quot;&gt;&lt;property id=&quot;20148&quot; value=&quot;5&quot;/&gt;&lt;property id=&quot;20300&quot; value=&quot;Slide 5&quot;/&gt;&lt;property id=&quot;20307&quot; value=&quot;284&quot;/&gt;&lt;/object&gt;&lt;object type=&quot;3&quot; unique_id=&quot;22009&quot;&gt;&lt;property id=&quot;20148&quot; value=&quot;5&quot;/&gt;&lt;property id=&quot;20300&quot; value=&quot;Slide 6&quot;/&gt;&lt;property id=&quot;20307&quot; value=&quot;305&quot;/&gt;&lt;/object&gt;&lt;object type=&quot;3&quot; unique_id=&quot;22010&quot;&gt;&lt;property id=&quot;20148&quot; value=&quot;5&quot;/&gt;&lt;property id=&quot;20300&quot; value=&quot;Slide 7 - &amp;quot;Table of contents&amp;quot;&quot;/&gt;&lt;property id=&quot;20307&quot; value=&quot;259&quot;/&gt;&lt;/object&gt;&lt;object type=&quot;3&quot; unique_id=&quot;22011&quot;&gt;&lt;property id=&quot;20148&quot; value=&quot;5&quot;/&gt;&lt;property id=&quot;20300&quot; value=&quot;Slide 8 - &amp;quot;Design GRID&amp;quot;&quot;/&gt;&lt;property id=&quot;20307&quot; value=&quot;310&quot;/&gt;&lt;/object&gt;&lt;object type=&quot;3&quot; unique_id=&quot;22012&quot;&gt;&lt;property id=&quot;20148&quot; value=&quot;5&quot;/&gt;&lt;property id=&quot;20300&quot; value=&quot;Slide 9 - &amp;quot;Basic elements - colors&amp;quot;&quot;/&gt;&lt;property id=&quot;20307&quot; value=&quot;261&quot;/&gt;&lt;/object&gt;&lt;object type=&quot;3&quot; unique_id=&quot;22013&quot;&gt;&lt;property id=&quot;20148&quot; value=&quot;5&quot;/&gt;&lt;property id=&quot;20300&quot; value=&quot;Slide 10 - &amp;quot;Basic elements - lines, arrows and shapes&amp;quot;&quot;/&gt;&lt;property id=&quot;20307&quot; value=&quot;262&quot;/&gt;&lt;/object&gt;&lt;object type=&quot;3&quot; unique_id=&quot;22014&quot;&gt;&lt;property id=&quot;20148&quot; value=&quot;5&quot;/&gt;&lt;property id=&quot;20300&quot; value=&quot;Slide 11&quot;/&gt;&lt;property id=&quot;20307&quot; value=&quot;263&quot;/&gt;&lt;/object&gt;&lt;object type=&quot;3&quot; unique_id=&quot;22015&quot;&gt;&lt;property id=&quot;20148&quot; value=&quot;5&quot;/&gt;&lt;property id=&quot;20300&quot; value=&quot;Slide 12&quot;/&gt;&lt;property id=&quot;20307&quot; value=&quot;306&quot;/&gt;&lt;/object&gt;&lt;object type=&quot;3&quot; unique_id=&quot;22016&quot;&gt;&lt;property id=&quot;20148&quot; value=&quot;5&quot;/&gt;&lt;property id=&quot;20300&quot; value=&quot;Slide 13&quot;/&gt;&lt;property id=&quot;20307&quot; value=&quot;264&quot;/&gt;&lt;/object&gt;&lt;object type=&quot;3&quot; unique_id=&quot;22017&quot;&gt;&lt;property id=&quot;20148&quot; value=&quot;5&quot;/&gt;&lt;property id=&quot;20300&quot; value=&quot;Slide 14 - &amp;quot;Example - headline (24pt)&amp;quot;&quot;/&gt;&lt;property id=&quot;20307&quot; value=&quot;265&quot;/&gt;&lt;/object&gt;&lt;object type=&quot;3&quot; unique_id=&quot;22018&quot;&gt;&lt;property id=&quot;20148&quot; value=&quot;5&quot;/&gt;&lt;property id=&quot;20300&quot; value=&quot;Slide 15 - &amp;quot;example - listing (one text field)&amp;quot;&quot;/&gt;&lt;property id=&quot;20307&quot; value=&quot;266&quot;/&gt;&lt;/object&gt;&lt;object type=&quot;3&quot; unique_id=&quot;22019&quot;&gt;&lt;property id=&quot;20148&quot; value=&quot;5&quot;/&gt;&lt;property id=&quot;20300&quot; value=&quot;Slide 16 - &amp;quot;Example - listing (two text fields)&amp;quot;&quot;/&gt;&lt;property id=&quot;20307&quot; value=&quot;312&quot;/&gt;&lt;/object&gt;&lt;object type=&quot;3&quot; unique_id=&quot;22020&quot;&gt;&lt;property id=&quot;20148&quot; value=&quot;5&quot;/&gt;&lt;property id=&quot;20300&quot; value=&quot;Slide 17 - &amp;quot;Example - (two text fields with pictures)&amp;quot;&quot;/&gt;&lt;property id=&quot;20307&quot; value=&quot;313&quot;/&gt;&lt;/object&gt;&lt;object type=&quot;3&quot; unique_id=&quot;22021&quot;&gt;&lt;property id=&quot;20148&quot; value=&quot;5&quot;/&gt;&lt;property id=&quot;20300&quot; value=&quot;Slide 18 - &amp;quot;Example - table on white background&amp;quot;&quot;/&gt;&lt;property id=&quot;20307&quot; value=&quot;269&quot;/&gt;&lt;/object&gt;&lt;object type=&quot;3&quot; unique_id=&quot;22022&quot;&gt;&lt;property id=&quot;20148&quot; value=&quot;5&quot;/&gt;&lt;property id=&quot;20300&quot; value=&quot;Slide 19 - &amp;quot;Example - line diagram&amp;quot;&quot;/&gt;&lt;property id=&quot;20307&quot; value=&quot;292&quot;/&gt;&lt;/object&gt;&lt;object type=&quot;3&quot; unique_id=&quot;22023&quot;&gt;&lt;property id=&quot;20148&quot; value=&quot;5&quot;/&gt;&lt;property id=&quot;20300&quot; value=&quot;Slide 20 - &amp;quot;Example - column diagram (grouped)&amp;quot;&quot;/&gt;&lt;property id=&quot;20307&quot; value=&quot;293&quot;/&gt;&lt;/object&gt;&lt;object type=&quot;3&quot; unique_id=&quot;22024&quot;&gt;&lt;property id=&quot;20148&quot; value=&quot;5&quot;/&gt;&lt;property id=&quot;20300&quot; value=&quot;Slide 21 - &amp;quot;Example - column diagram (stacked)&amp;quot;&quot;/&gt;&lt;property id=&quot;20307&quot; value=&quot;294&quot;/&gt;&lt;/object&gt;&lt;object type=&quot;3&quot; unique_id=&quot;22025&quot;&gt;&lt;property id=&quot;20148&quot; value=&quot;5&quot;/&gt;&lt;property id=&quot;20300&quot; value=&quot;Slide 22 - &amp;quot;Example - bar diagram&amp;quot;&quot;/&gt;&lt;property id=&quot;20307&quot; value=&quot;295&quot;/&gt;&lt;/object&gt;&lt;object type=&quot;3&quot; unique_id=&quot;22026&quot;&gt;&lt;property id=&quot;20148&quot; value=&quot;5&quot;/&gt;&lt;property id=&quot;20300&quot; value=&quot;Slide 23 - &amp;quot;Example - bar diagram (stacked)&amp;quot;&quot;/&gt;&lt;property id=&quot;20307&quot; value=&quot;296&quot;/&gt;&lt;/object&gt;&lt;object type=&quot;3&quot; unique_id=&quot;22027&quot;&gt;&lt;property id=&quot;20148&quot; value=&quot;5&quot;/&gt;&lt;property id=&quot;20300&quot; value=&quot;Slide 24 - &amp;quot;Example - circle diagrams&amp;quot;&quot;/&gt;&lt;property id=&quot;20307&quot; value=&quot;297&quot;/&gt;&lt;/object&gt;&lt;object type=&quot;3&quot; unique_id=&quot;22028&quot;&gt;&lt;property id=&quot;20148&quot; value=&quot;5&quot;/&gt;&lt;property id=&quot;20300&quot; value=&quot;Slide 25 - &amp;quot;Example - circle diagrams&amp;quot;&quot;/&gt;&lt;property id=&quot;20307&quot; value=&quot;298&quot;/&gt;&lt;/object&gt;&lt;object type=&quot;3&quot; unique_id=&quot;22029&quot;&gt;&lt;property id=&quot;20148&quot; value=&quot;5&quot;/&gt;&lt;property id=&quot;20300&quot; value=&quot;Slide 26 - &amp;quot;Example - pie diagram&amp;quot;&quot;/&gt;&lt;property id=&quot;20307&quot; value=&quot;299&quot;/&gt;&lt;/object&gt;&lt;object type=&quot;3&quot; unique_id=&quot;22030&quot;&gt;&lt;property id=&quot;20148&quot; value=&quot;5&quot;/&gt;&lt;property id=&quot;20300&quot; value=&quot;Slide 27 - &amp;quot;Example - organizational diagram&amp;quot;&quot;/&gt;&lt;property id=&quot;20307&quot; value=&quot;300&quot;/&gt;&lt;/object&gt;&lt;object type=&quot;3&quot; unique_id=&quot;22031&quot;&gt;&lt;property id=&quot;20148&quot; value=&quot;5&quot;/&gt;&lt;property id=&quot;20300&quot; value=&quot;Slide 28 - &amp;quot;Example - organizational diagram&amp;quot;&quot;/&gt;&lt;property id=&quot;20307&quot; value=&quot;301&quot;/&gt;&lt;/object&gt;&lt;object type=&quot;3&quot; unique_id=&quot;22032&quot;&gt;&lt;property id=&quot;20148&quot; value=&quot;5&quot;/&gt;&lt;property id=&quot;20300&quot; value=&quot;Slide 29 - &amp;quot;Example - timeline or flowchart&amp;quot;&quot;/&gt;&lt;property id=&quot;20307&quot; value=&quot;302&quot;/&gt;&lt;/object&gt;&lt;object type=&quot;3&quot; unique_id=&quot;22033&quot;&gt;&lt;property id=&quot;20148&quot; value=&quot;5&quot;/&gt;&lt;property id=&quot;20300&quot; value=&quot;Slide 30 - &amp;quot;Example - 1 picture with text&amp;quot;&quot;/&gt;&lt;property id=&quot;20307&quot; value=&quot;286&quot;/&gt;&lt;/object&gt;&lt;object type=&quot;3&quot; unique_id=&quot;22034&quot;&gt;&lt;property id=&quot;20148&quot; value=&quot;5&quot;/&gt;&lt;property id=&quot;20300&quot; value=&quot;Slide 31 - &amp;quot;Example - 1 picture&amp;quot;&quot;/&gt;&lt;property id=&quot;20307&quot; value=&quot;272&quot;/&gt;&lt;/object&gt;&lt;object type=&quot;3&quot; unique_id=&quot;22035&quot;&gt;&lt;property id=&quot;20148&quot; value=&quot;5&quot;/&gt;&lt;property id=&quot;20300&quot; value=&quot;Slide 32 - &amp;quot;Example - 1 picture on yellow background&amp;quot;&quot;/&gt;&lt;property id=&quot;20307&quot; value=&quot;307&quot;/&gt;&lt;/object&gt;&lt;object type=&quot;3&quot; unique_id=&quot;22036&quot;&gt;&lt;property id=&quot;20148&quot; value=&quot;5&quot;/&gt;&lt;property id=&quot;20300&quot; value=&quot;Slide 33 - &amp;quot;Example - 1 picture on industry &amp;amp; automotive background&amp;quot;&quot;/&gt;&lt;property id=&quot;20307&quot; value=&quot;308&quot;/&gt;&lt;/object&gt;&lt;object type=&quot;3&quot; unique_id=&quot;22037&quot;&gt;&lt;property id=&quot;20148&quot; value=&quot;5&quot;/&gt;&lt;property id=&quot;20300&quot; value=&quot;Slide 34 - &amp;quot;Example - full format picture&amp;quot;&quot;/&gt;&lt;property id=&quot;20307&quot; value=&quot;280&quot;/&gt;&lt;/object&gt;&lt;object type=&quot;3&quot; unique_id=&quot;22038&quot;&gt;&lt;property id=&quot;20148&quot; value=&quot;5&quot;/&gt;&lt;property id=&quot;20300&quot; value=&quot;Slide 35 - &amp;quot;Example - 4 pictures with text&amp;quot;&quot;/&gt;&lt;property id=&quot;20307&quot; value=&quot;285&quot;/&gt;&lt;/object&gt;&lt;object type=&quot;3&quot; unique_id=&quot;22039&quot;&gt;&lt;property id=&quot;20148&quot; value=&quot;5&quot;/&gt;&lt;property id=&quot;20300&quot; value=&quot;Slide 36 - &amp;quot;Example - 2 pictures with text&amp;quot;&quot;/&gt;&lt;property id=&quot;20307&quot; value=&quot;287&quot;/&gt;&lt;/object&gt;&lt;object type=&quot;3&quot; unique_id=&quot;22040&quot;&gt;&lt;property id=&quot;20148&quot; value=&quot;5&quot;/&gt;&lt;property id=&quot;20300&quot; value=&quot;Slide 37 - &amp;quot;Example - 4 pictures&amp;quot;&quot;/&gt;&lt;property id=&quot;20307&quot; value=&quot;288&quot;/&gt;&lt;/object&gt;&lt;object type=&quot;3&quot; unique_id=&quot;22041&quot;&gt;&lt;property id=&quot;20148&quot; value=&quot;5&quot;/&gt;&lt;property id=&quot;20300&quot; value=&quot;Slide 38&quot;/&gt;&lt;property id=&quot;20307&quot; value=&quot;278&quot;/&gt;&lt;/object&gt;&lt;object type=&quot;3&quot; unique_id=&quot;22042&quot;&gt;&lt;property id=&quot;20148&quot; value=&quot;5&quot;/&gt;&lt;property id=&quot;20300&quot; value=&quot;Slide 39&quot;/&gt;&lt;property id=&quot;20307&quot; value=&quot;309&quot;/&gt;&lt;/object&gt;&lt;/object&gt;&lt;object type=&quot;8&quot; unique_id=&quot;2208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Sika PowerPoint Template 16.9 0614">
  <a:themeElements>
    <a:clrScheme name="Sika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5B325"/>
      </a:accent1>
      <a:accent2>
        <a:srgbClr val="C0C5CC"/>
      </a:accent2>
      <a:accent3>
        <a:srgbClr val="7C7C7C"/>
      </a:accent3>
      <a:accent4>
        <a:srgbClr val="4B4B4B"/>
      </a:accent4>
      <a:accent5>
        <a:srgbClr val="50758D"/>
      </a:accent5>
      <a:accent6>
        <a:srgbClr val="468283"/>
      </a:accent6>
      <a:hlink>
        <a:srgbClr val="000000"/>
      </a:hlink>
      <a:folHlink>
        <a:srgbClr val="000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2013_04_09_SIKA (16_9).potx" id="{664654E4-7D48-4536-BE28-B09F74D0B7D6}" vid="{C4656163-117D-4684-A4F8-73802866EC31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857D649D35ED41B3FD292AFBE01C7B" ma:contentTypeVersion="9" ma:contentTypeDescription="Ein neues Dokument erstellen." ma:contentTypeScope="" ma:versionID="77ac7fe0de709ec4b8b5a74589303489">
  <xsd:schema xmlns:xsd="http://www.w3.org/2001/XMLSchema" xmlns:xs="http://www.w3.org/2001/XMLSchema" xmlns:p="http://schemas.microsoft.com/office/2006/metadata/properties" xmlns:ns2="4ba24979-f3ed-4e0e-b269-5b53f8b0a2cf" targetNamespace="http://schemas.microsoft.com/office/2006/metadata/properties" ma:root="true" ma:fieldsID="afdd9e07f9e256108ad0d0aef4cce424" ns2:_="">
    <xsd:import namespace="4ba24979-f3ed-4e0e-b269-5b53f8b0a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24979-f3ed-4e0e-b269-5b53f8b0a2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a3faffa6-f046-41e0-b0b2-30891ad695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ba24979-f3ed-4e0e-b269-5b53f8b0a2c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818AA0-A226-4173-A696-B5C9D17FF4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24979-f3ed-4e0e-b269-5b53f8b0a2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3805AA-CA90-4A16-951F-2865C38DE63A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sharepoint/v3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d51b4871-61c4-4dcb-b0a0-f8743d89e9dc"/>
    <ds:schemaRef ds:uri="http://www.w3.org/XML/1998/namespace"/>
    <ds:schemaRef ds:uri="http://purl.org/dc/dcmitype/"/>
    <ds:schemaRef ds:uri="4ba24979-f3ed-4e0e-b269-5b53f8b0a2cf"/>
  </ds:schemaRefs>
</ds:datastoreItem>
</file>

<file path=customXml/itemProps3.xml><?xml version="1.0" encoding="utf-8"?>
<ds:datastoreItem xmlns:ds="http://schemas.openxmlformats.org/officeDocument/2006/customXml" ds:itemID="{4E7BBADC-EBE7-44E9-9C5D-C54176DE5F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157</Words>
  <Application>Microsoft Office PowerPoint</Application>
  <PresentationFormat>Bildschirmpräsentation (16:9)</PresentationFormat>
  <Paragraphs>23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Sika PowerPoint Template 16.9 0614</vt:lpstr>
      <vt:lpstr>PowerPoint-Präsentation</vt:lpstr>
      <vt:lpstr>PowerPoint-Präsentation</vt:lpstr>
      <vt:lpstr>PowerPoint-Präsentation</vt:lpstr>
      <vt:lpstr>PowerPoint-Präsentation</vt:lpstr>
    </vt:vector>
  </TitlesOfParts>
  <Company>Sika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Daniela Purkart</dc:creator>
  <cp:lastModifiedBy>Ingrid Siess</cp:lastModifiedBy>
  <cp:revision>15</cp:revision>
  <dcterms:created xsi:type="dcterms:W3CDTF">2019-04-12T09:02:07Z</dcterms:created>
  <dcterms:modified xsi:type="dcterms:W3CDTF">2023-10-24T04:38:14Z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0x0101003E857D649D35ED41B3FD292AFBE01C7B</vt:lpwstr>
  </property>
</Properties>
</file>