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80" r:id="rId2"/>
  </p:sldIdLst>
  <p:sldSz cx="6858000" cy="9906000" type="A4"/>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us Egger" initials="ME" lastIdx="8" clrIdx="0">
    <p:extLst>
      <p:ext uri="{19B8F6BF-5375-455C-9EA6-DF929625EA0E}">
        <p15:presenceInfo xmlns:p15="http://schemas.microsoft.com/office/powerpoint/2012/main" userId="S::egger.markus@at.sika.com::7b8255ec-f4c3-4af5-a545-12bb90a2e8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348" y="-312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1">
    <p:bg>
      <p:bgPr>
        <a:solidFill>
          <a:schemeClr val="bg2"/>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216000" y="376061"/>
            <a:ext cx="6455700" cy="3848000"/>
          </a:xfrm>
          <a:prstGeom prst="rect">
            <a:avLst/>
          </a:prstGeom>
        </p:spPr>
        <p:txBody>
          <a:bodyPr lIns="0" tIns="0" rIns="0" bIns="0"/>
          <a:lstStyle>
            <a:lvl1pPr marL="0" indent="0">
              <a:buNone/>
              <a:defRPr>
                <a:latin typeface="Calibri"/>
              </a:defRPr>
            </a:lvl1pPr>
          </a:lstStyle>
          <a:p>
            <a:r>
              <a:rPr lang="en-US" noProof="0" dirty="0"/>
              <a:t>Insert Picture</a:t>
            </a:r>
          </a:p>
        </p:txBody>
      </p:sp>
      <p:sp>
        <p:nvSpPr>
          <p:cNvPr id="8" name="Textplatzhalter 7"/>
          <p:cNvSpPr>
            <a:spLocks noGrp="1"/>
          </p:cNvSpPr>
          <p:nvPr>
            <p:ph type="body" sz="quarter" idx="11" hasCustomPrompt="1"/>
          </p:nvPr>
        </p:nvSpPr>
        <p:spPr>
          <a:xfrm>
            <a:off x="216000" y="4383601"/>
            <a:ext cx="6455700" cy="771881"/>
          </a:xfrm>
          <a:prstGeom prst="rect">
            <a:avLst/>
          </a:prstGeom>
        </p:spPr>
        <p:txBody>
          <a:bodyPr lIns="0" tIns="0" rIns="0" bIns="0" anchor="t" anchorCtr="0"/>
          <a:lstStyle>
            <a:lvl1pPr marL="0" indent="0">
              <a:lnSpc>
                <a:spcPct val="90000"/>
              </a:lnSpc>
              <a:spcBef>
                <a:spcPts val="0"/>
              </a:spcBef>
              <a:buNone/>
              <a:defRPr sz="3600" kern="100" cap="all" baseline="0">
                <a:latin typeface="Calibri"/>
              </a:defRPr>
            </a:lvl1pPr>
          </a:lstStyle>
          <a:p>
            <a:pPr lvl="0"/>
            <a:r>
              <a:rPr lang="en-US" noProof="0" dirty="0"/>
              <a:t>TITLE OF THE PRESENTATION</a:t>
            </a:r>
          </a:p>
        </p:txBody>
      </p:sp>
      <p:sp>
        <p:nvSpPr>
          <p:cNvPr id="13" name="Textplatzhalter 7"/>
          <p:cNvSpPr>
            <a:spLocks noGrp="1"/>
          </p:cNvSpPr>
          <p:nvPr>
            <p:ph type="body" sz="quarter" idx="12" hasCustomPrompt="1"/>
          </p:nvPr>
        </p:nvSpPr>
        <p:spPr>
          <a:xfrm>
            <a:off x="216000" y="5194801"/>
            <a:ext cx="6455700" cy="307777"/>
          </a:xfrm>
          <a:prstGeom prst="rect">
            <a:avLst/>
          </a:prstGeom>
        </p:spPr>
        <p:txBody>
          <a:bodyPr lIns="0" tIns="0" rIns="0" bIns="0">
            <a:spAutoFit/>
          </a:bodyPr>
          <a:lstStyle>
            <a:lvl1pPr marL="0" indent="0">
              <a:spcBef>
                <a:spcPts val="0"/>
              </a:spcBef>
              <a:buNone/>
              <a:defRPr sz="2000" kern="100" cap="all" baseline="0">
                <a:latin typeface="Calibri"/>
              </a:defRPr>
            </a:lvl1pPr>
          </a:lstStyle>
          <a:p>
            <a:pPr lvl="0"/>
            <a:r>
              <a:rPr lang="en-US" noProof="0" dirty="0"/>
              <a:t>SUBTITLE OF THE PRESENTATION</a:t>
            </a:r>
          </a:p>
        </p:txBody>
      </p:sp>
      <p:pic>
        <p:nvPicPr>
          <p:cNvPr id="7"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2527" y="8517456"/>
            <a:ext cx="1626833" cy="1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4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yellow_Industry &amp; Automotive">
    <p:bg>
      <p:bgPr>
        <a:solidFill>
          <a:srgbClr val="C0C5CC"/>
        </a:solidFill>
        <a:effectLst/>
      </p:bgPr>
    </p:bg>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atin typeface="Calibri"/>
              </a:defRPr>
            </a:lvl1pPr>
          </a:lstStyle>
          <a:p>
            <a:r>
              <a:rPr lang="en-US" noProof="0" dirty="0"/>
              <a:t>Insert title</a:t>
            </a:r>
          </a:p>
        </p:txBody>
      </p:sp>
      <p:sp>
        <p:nvSpPr>
          <p:cNvPr id="10" name="Inhaltsplatzhalter 2"/>
          <p:cNvSpPr>
            <a:spLocks noGrp="1"/>
          </p:cNvSpPr>
          <p:nvPr>
            <p:ph sz="quarter" idx="11" hasCustomPrompt="1"/>
          </p:nvPr>
        </p:nvSpPr>
        <p:spPr>
          <a:xfrm>
            <a:off x="215643" y="1832654"/>
            <a:ext cx="6453717" cy="6968094"/>
          </a:xfrm>
          <a:prstGeom prst="rect">
            <a:avLst/>
          </a:prstGeom>
        </p:spPr>
        <p:txBody>
          <a:bodyPr lIns="0" tIns="0" rIns="0" bIns="0"/>
          <a:lstStyle>
            <a:lvl1pPr marL="270000" indent="-270000">
              <a:lnSpc>
                <a:spcPct val="90000"/>
              </a:lnSpc>
              <a:spcBef>
                <a:spcPts val="480"/>
              </a:spcBef>
              <a:buClr>
                <a:schemeClr val="bg2"/>
              </a:buClr>
              <a:buFont typeface="Wingdings" pitchFamily="2" charset="2"/>
              <a:buChar char="§"/>
              <a:defRPr sz="2000" kern="100" baseline="0">
                <a:latin typeface="Calibri"/>
              </a:defRPr>
            </a:lvl1pPr>
            <a:lvl2pPr marL="742950" indent="-285750">
              <a:buClr>
                <a:srgbClr val="EFB900"/>
              </a:buClr>
              <a:buFont typeface="Wingdings" pitchFamily="2" charset="2"/>
              <a:buChar char="§"/>
              <a:defRPr sz="2000"/>
            </a:lvl2pPr>
            <a:lvl3pPr marL="1143000" indent="-228600">
              <a:buClr>
                <a:srgbClr val="EFB900"/>
              </a:buClr>
              <a:buFont typeface="Wingdings" pitchFamily="2" charset="2"/>
              <a:buChar char="§"/>
              <a:defRPr sz="2000"/>
            </a:lvl3pPr>
            <a:lvl4pPr marL="1600200" indent="-228600">
              <a:buClr>
                <a:srgbClr val="EFB900"/>
              </a:buClr>
              <a:buFont typeface="Wingdings" pitchFamily="2" charset="2"/>
              <a:buChar char="§"/>
              <a:defRPr sz="2000"/>
            </a:lvl4pPr>
            <a:lvl5pPr marL="2057400" indent="-228600">
              <a:buClr>
                <a:srgbClr val="EFB900"/>
              </a:buClr>
              <a:buFont typeface="Wingdings" pitchFamily="2" charset="2"/>
              <a:buChar char="§"/>
              <a:defRPr sz="2000"/>
            </a:lvl5pPr>
          </a:lstStyle>
          <a:p>
            <a:pPr lvl="0"/>
            <a:r>
              <a:rPr lang="en-US" noProof="0" dirty="0"/>
              <a:t>Insert Content</a:t>
            </a:r>
          </a:p>
        </p:txBody>
      </p:sp>
      <p:sp>
        <p:nvSpPr>
          <p:cNvPr id="12" name="Foliennummernplatzhalter 5"/>
          <p:cNvSpPr>
            <a:spLocks noGrp="1"/>
          </p:cNvSpPr>
          <p:nvPr>
            <p:ph type="sldNum" sz="quarter" idx="13"/>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24F4544F-7517-47D0-B72D-419475E9EDD5}" type="slidenum">
              <a:rPr lang="en-US" smtClean="0">
                <a:solidFill>
                  <a:srgbClr val="000000"/>
                </a:solidFill>
              </a:rPr>
              <a:pPr/>
              <a:t>‹Nr.›</a:t>
            </a:fld>
            <a:r>
              <a:rPr lang="en-GB" dirty="0">
                <a:solidFill>
                  <a:srgbClr val="000000"/>
                </a:solidFill>
              </a:rPr>
              <a:t>  </a:t>
            </a:r>
          </a:p>
        </p:txBody>
      </p:sp>
      <p:pic>
        <p:nvPicPr>
          <p:cNvPr id="14"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1918" y="8954383"/>
            <a:ext cx="1057442" cy="676000"/>
          </a:xfrm>
          <a:prstGeom prst="rect">
            <a:avLst/>
          </a:prstGeom>
          <a:noFill/>
          <a:extLst>
            <a:ext uri="{909E8E84-426E-40DD-AFC4-6F175D3DCCD1}">
              <a14:hiddenFill xmlns:a14="http://schemas.microsoft.com/office/drawing/2010/main">
                <a:solidFill>
                  <a:srgbClr val="FFFFFF"/>
                </a:solidFill>
              </a14:hiddenFill>
            </a:ext>
          </a:extLst>
        </p:spPr>
      </p:pic>
      <p:sp>
        <p:nvSpPr>
          <p:cNvPr id="8" name="Fußzeilenplatzhalter 4"/>
          <p:cNvSpPr>
            <a:spLocks noGrp="1"/>
          </p:cNvSpPr>
          <p:nvPr>
            <p:ph type="ftr" sz="quarter" idx="14"/>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sp>
        <p:nvSpPr>
          <p:cNvPr id="15" name="Datumsplatzhalter 3"/>
          <p:cNvSpPr>
            <a:spLocks noGrp="1"/>
          </p:cNvSpPr>
          <p:nvPr>
            <p:ph type="dt" sz="half" idx="12"/>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C0003390-A87D-4A4C-AD4C-0F66CE0B2D1C}" type="datetime1">
              <a:rPr lang="en-GB" smtClean="0">
                <a:solidFill>
                  <a:srgbClr val="000000"/>
                </a:solidFill>
              </a:rPr>
              <a:pPr>
                <a:defRPr/>
              </a:pPr>
              <a:t>01/07/2022</a:t>
            </a:fld>
            <a:endParaRPr lang="en-US">
              <a:solidFill>
                <a:srgbClr val="000000"/>
              </a:solidFill>
            </a:endParaRPr>
          </a:p>
        </p:txBody>
      </p:sp>
    </p:spTree>
    <p:extLst>
      <p:ext uri="{BB962C8B-B14F-4D97-AF65-F5344CB8AC3E}">
        <p14:creationId xmlns:p14="http://schemas.microsoft.com/office/powerpoint/2010/main" val="1722775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ith Picture">
    <p:spTree>
      <p:nvGrpSpPr>
        <p:cNvPr id="1" name=""/>
        <p:cNvGrpSpPr/>
        <p:nvPr/>
      </p:nvGrpSpPr>
      <p:grpSpPr>
        <a:xfrm>
          <a:off x="0" y="0"/>
          <a:ext cx="0" cy="0"/>
          <a:chOff x="0" y="0"/>
          <a:chExt cx="0" cy="0"/>
        </a:xfrm>
      </p:grpSpPr>
      <p:sp>
        <p:nvSpPr>
          <p:cNvPr id="3" name="Bildplatzhalter 2"/>
          <p:cNvSpPr>
            <a:spLocks noGrp="1"/>
          </p:cNvSpPr>
          <p:nvPr>
            <p:ph type="pic" sz="quarter" idx="12" hasCustomPrompt="1"/>
          </p:nvPr>
        </p:nvSpPr>
        <p:spPr>
          <a:xfrm>
            <a:off x="0" y="1"/>
            <a:ext cx="6858000" cy="9903708"/>
          </a:xfrm>
          <a:prstGeom prst="rect">
            <a:avLst/>
          </a:prstGeom>
        </p:spPr>
        <p:txBody>
          <a:bodyPr rIns="0"/>
          <a:lstStyle>
            <a:lvl1pPr marL="0" indent="0">
              <a:buNone/>
              <a:defRPr baseline="0">
                <a:latin typeface="Calibri"/>
              </a:defRPr>
            </a:lvl1pPr>
          </a:lstStyle>
          <a:p>
            <a:r>
              <a:rPr lang="de-DE" dirty="0"/>
              <a:t>   </a:t>
            </a:r>
            <a:br>
              <a:rPr lang="de-DE" dirty="0"/>
            </a:br>
            <a:r>
              <a:rPr lang="de-DE" dirty="0"/>
              <a:t>   </a:t>
            </a:r>
            <a:r>
              <a:rPr lang="en-US" noProof="0" dirty="0"/>
              <a:t>Insert Background Picture</a:t>
            </a:r>
          </a:p>
        </p:txBody>
      </p:sp>
      <p:sp>
        <p:nvSpPr>
          <p:cNvPr id="10" name="Textplatzhalter 9"/>
          <p:cNvSpPr>
            <a:spLocks noGrp="1"/>
          </p:cNvSpPr>
          <p:nvPr>
            <p:ph type="body" sz="quarter" idx="10" hasCustomPrompt="1"/>
          </p:nvPr>
        </p:nvSpPr>
        <p:spPr>
          <a:xfrm>
            <a:off x="216000" y="1988078"/>
            <a:ext cx="6453000" cy="2953600"/>
          </a:xfrm>
          <a:prstGeom prst="rect">
            <a:avLst/>
          </a:prstGeom>
        </p:spPr>
        <p:txBody>
          <a:bodyPr lIns="0" tIns="0" rIns="0" bIns="0" anchor="b" anchorCtr="0"/>
          <a:lstStyle>
            <a:lvl1pPr marL="0" indent="0">
              <a:lnSpc>
                <a:spcPct val="90000"/>
              </a:lnSpc>
              <a:spcBef>
                <a:spcPts val="0"/>
              </a:spcBef>
              <a:buNone/>
              <a:defRPr sz="3600" cap="all" baseline="0">
                <a:latin typeface="Calibri"/>
              </a:defRPr>
            </a:lvl1pPr>
          </a:lstStyle>
          <a:p>
            <a:pPr lvl="0"/>
            <a:r>
              <a:rPr lang="en-US" noProof="0" dirty="0"/>
              <a:t>Dividing slide title</a:t>
            </a:r>
          </a:p>
        </p:txBody>
      </p:sp>
      <p:sp>
        <p:nvSpPr>
          <p:cNvPr id="12" name="Textplatzhalter 11"/>
          <p:cNvSpPr>
            <a:spLocks noGrp="1"/>
          </p:cNvSpPr>
          <p:nvPr>
            <p:ph type="body" sz="quarter" idx="11" hasCustomPrompt="1"/>
          </p:nvPr>
        </p:nvSpPr>
        <p:spPr>
          <a:xfrm>
            <a:off x="216000" y="5109018"/>
            <a:ext cx="6453000" cy="2600325"/>
          </a:xfrm>
          <a:prstGeom prst="rect">
            <a:avLst/>
          </a:prstGeom>
        </p:spPr>
        <p:txBody>
          <a:bodyPr lIns="0" tIns="0" rIns="0" bIns="0"/>
          <a:lstStyle>
            <a:lvl1pPr marL="0" indent="0">
              <a:lnSpc>
                <a:spcPct val="90000"/>
              </a:lnSpc>
              <a:spcBef>
                <a:spcPts val="0"/>
              </a:spcBef>
              <a:buNone/>
              <a:defRPr sz="2000" cap="all" baseline="0">
                <a:latin typeface="Calibri"/>
              </a:defRPr>
            </a:lvl1pPr>
          </a:lstStyle>
          <a:p>
            <a:pPr lvl="0"/>
            <a:r>
              <a:rPr lang="en-US" noProof="0" dirty="0"/>
              <a:t>SUBTITLE OF THE dividing slide</a:t>
            </a:r>
          </a:p>
        </p:txBody>
      </p:sp>
      <p:sp>
        <p:nvSpPr>
          <p:cNvPr id="5" name="Fußzeilenplatzhalter 4"/>
          <p:cNvSpPr>
            <a:spLocks noGrp="1"/>
          </p:cNvSpPr>
          <p:nvPr>
            <p:ph type="ftr" sz="quarter" idx="14"/>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sp>
        <p:nvSpPr>
          <p:cNvPr id="6" name="Datumsplatzhalter 3"/>
          <p:cNvSpPr>
            <a:spLocks noGrp="1"/>
          </p:cNvSpPr>
          <p:nvPr>
            <p:ph type="dt" sz="half" idx="15"/>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51E0EFA2-0798-4C4F-9FD9-638AA37DDACA}" type="datetime1">
              <a:rPr lang="en-GB" smtClean="0">
                <a:solidFill>
                  <a:srgbClr val="000000"/>
                </a:solidFill>
              </a:rPr>
              <a:pPr>
                <a:defRPr/>
              </a:pPr>
              <a:t>01/07/2022</a:t>
            </a:fld>
            <a:endParaRPr lang="en-US">
              <a:solidFill>
                <a:srgbClr val="000000"/>
              </a:solidFill>
            </a:endParaRPr>
          </a:p>
        </p:txBody>
      </p:sp>
      <p:sp>
        <p:nvSpPr>
          <p:cNvPr id="7" name="Foliennummernplatzhalter 5"/>
          <p:cNvSpPr>
            <a:spLocks noGrp="1"/>
          </p:cNvSpPr>
          <p:nvPr>
            <p:ph type="sldNum" sz="quarter" idx="13"/>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8CEE3158-A352-44DB-B32E-412B774B11C9}" type="slidenum">
              <a:rPr lang="en-US" smtClean="0">
                <a:solidFill>
                  <a:srgbClr val="000000"/>
                </a:solidFill>
              </a:rPr>
              <a:pPr/>
              <a:t>‹Nr.›</a:t>
            </a:fld>
            <a:r>
              <a:rPr lang="en-US" dirty="0">
                <a:solidFill>
                  <a:srgbClr val="000000"/>
                </a:solidFill>
              </a:rPr>
              <a:t>  </a:t>
            </a:r>
          </a:p>
        </p:txBody>
      </p:sp>
    </p:spTree>
    <p:extLst>
      <p:ext uri="{BB962C8B-B14F-4D97-AF65-F5344CB8AC3E}">
        <p14:creationId xmlns:p14="http://schemas.microsoft.com/office/powerpoint/2010/main" val="4178267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ntents">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atin typeface="Calibri"/>
              </a:defRPr>
            </a:lvl1pPr>
          </a:lstStyle>
          <a:p>
            <a:r>
              <a:rPr lang="de-DE" dirty="0"/>
              <a:t>Insert title</a:t>
            </a:r>
            <a:endParaRPr lang="en-US" dirty="0"/>
          </a:p>
        </p:txBody>
      </p:sp>
      <p:sp>
        <p:nvSpPr>
          <p:cNvPr id="12" name="Inhaltsplatzhalter 2"/>
          <p:cNvSpPr>
            <a:spLocks noGrp="1"/>
          </p:cNvSpPr>
          <p:nvPr>
            <p:ph sz="quarter" idx="11" hasCustomPrompt="1"/>
          </p:nvPr>
        </p:nvSpPr>
        <p:spPr>
          <a:xfrm>
            <a:off x="215643" y="1832654"/>
            <a:ext cx="3159351" cy="3432204"/>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1600" kern="100" baseline="0">
                <a:latin typeface="Calibri"/>
              </a:defRPr>
            </a:lvl1pPr>
            <a:lvl2pPr marL="532800" indent="-270000">
              <a:lnSpc>
                <a:spcPct val="90000"/>
              </a:lnSpc>
              <a:buClr>
                <a:srgbClr val="EFB900"/>
              </a:buClr>
              <a:buFont typeface="Wingdings" pitchFamily="2" charset="2"/>
              <a:buChar char="§"/>
              <a:defRPr sz="1600" kern="100">
                <a:latin typeface="Calibri"/>
              </a:defRPr>
            </a:lvl2pPr>
            <a:lvl3pPr marL="806400" indent="-270000">
              <a:lnSpc>
                <a:spcPct val="90000"/>
              </a:lnSpc>
              <a:buClr>
                <a:srgbClr val="EFB900"/>
              </a:buClr>
              <a:buFont typeface="Wingdings" pitchFamily="2" charset="2"/>
              <a:buChar char="§"/>
              <a:defRPr sz="1600" kern="100">
                <a:latin typeface="Calibri"/>
              </a:defRPr>
            </a:lvl3pPr>
            <a:lvl4pPr marL="1080000" indent="-270000">
              <a:lnSpc>
                <a:spcPct val="90000"/>
              </a:lnSpc>
              <a:buClr>
                <a:srgbClr val="EFB900"/>
              </a:buClr>
              <a:buFont typeface="Wingdings" pitchFamily="2" charset="2"/>
              <a:buChar char="§"/>
              <a:tabLst/>
              <a:defRPr sz="1600" kern="100">
                <a:latin typeface="Calibri"/>
              </a:defRPr>
            </a:lvl4pPr>
            <a:lvl5pPr marL="1350000" indent="-270000">
              <a:lnSpc>
                <a:spcPts val="90"/>
              </a:lnSpc>
              <a:spcBef>
                <a:spcPts val="1600"/>
              </a:spcBef>
              <a:buClr>
                <a:schemeClr val="bg2"/>
              </a:buClr>
              <a:buFont typeface="Wingdings" pitchFamily="2" charset="2"/>
              <a:buChar char="§"/>
              <a:defRPr sz="1600" baseline="0">
                <a:latin typeface="Calibri"/>
              </a:defRPr>
            </a:lvl5pPr>
          </a:lstStyle>
          <a:p>
            <a:pPr lvl="0"/>
            <a:r>
              <a:rPr lang="en-US" noProof="0" dirty="0"/>
              <a:t>Insert Content</a:t>
            </a:r>
          </a:p>
          <a:p>
            <a:pPr lvl="1"/>
            <a:r>
              <a:rPr lang="en-US" noProof="0" dirty="0"/>
              <a:t>Second Layer</a:t>
            </a:r>
          </a:p>
          <a:p>
            <a:pPr lvl="2"/>
            <a:r>
              <a:rPr lang="en-US" noProof="0" dirty="0"/>
              <a:t>Third Layer</a:t>
            </a:r>
          </a:p>
          <a:p>
            <a:pPr lvl="3"/>
            <a:r>
              <a:rPr lang="en-US" noProof="0" dirty="0"/>
              <a:t>Fourth Layer</a:t>
            </a:r>
          </a:p>
          <a:p>
            <a:pPr lvl="4"/>
            <a:r>
              <a:rPr lang="en-US" noProof="0" dirty="0"/>
              <a:t>Fifth Layer</a:t>
            </a:r>
          </a:p>
        </p:txBody>
      </p:sp>
      <p:sp>
        <p:nvSpPr>
          <p:cNvPr id="20" name="Inhaltsplatzhalter 2"/>
          <p:cNvSpPr>
            <a:spLocks noGrp="1"/>
          </p:cNvSpPr>
          <p:nvPr>
            <p:ph sz="quarter" idx="18" hasCustomPrompt="1"/>
          </p:nvPr>
        </p:nvSpPr>
        <p:spPr>
          <a:xfrm>
            <a:off x="3508149" y="1822837"/>
            <a:ext cx="3159351" cy="3432204"/>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1600" kern="100" baseline="0">
                <a:latin typeface="Calibri"/>
              </a:defRPr>
            </a:lvl1pPr>
            <a:lvl2pPr marL="532800" indent="-270000">
              <a:lnSpc>
                <a:spcPct val="90000"/>
              </a:lnSpc>
              <a:buClr>
                <a:srgbClr val="EFB900"/>
              </a:buClr>
              <a:buFont typeface="Wingdings" pitchFamily="2" charset="2"/>
              <a:buChar char="§"/>
              <a:defRPr sz="1600" kern="100">
                <a:latin typeface="Calibri"/>
              </a:defRPr>
            </a:lvl2pPr>
            <a:lvl3pPr marL="806400" indent="-270000">
              <a:lnSpc>
                <a:spcPct val="90000"/>
              </a:lnSpc>
              <a:buClr>
                <a:srgbClr val="EFB900"/>
              </a:buClr>
              <a:buFont typeface="Wingdings" pitchFamily="2" charset="2"/>
              <a:buChar char="§"/>
              <a:defRPr sz="1600" kern="100">
                <a:latin typeface="Calibri"/>
              </a:defRPr>
            </a:lvl3pPr>
            <a:lvl4pPr marL="1080000" indent="-270000">
              <a:lnSpc>
                <a:spcPct val="90000"/>
              </a:lnSpc>
              <a:buClr>
                <a:srgbClr val="EFB900"/>
              </a:buClr>
              <a:buFont typeface="Wingdings" pitchFamily="2" charset="2"/>
              <a:buChar char="§"/>
              <a:tabLst/>
              <a:defRPr sz="1600" kern="100">
                <a:latin typeface="Calibri"/>
              </a:defRPr>
            </a:lvl4pPr>
            <a:lvl5pPr marL="1350000" indent="-270000">
              <a:lnSpc>
                <a:spcPts val="90"/>
              </a:lnSpc>
              <a:spcBef>
                <a:spcPts val="1600"/>
              </a:spcBef>
              <a:buClr>
                <a:schemeClr val="bg2"/>
              </a:buClr>
              <a:buFont typeface="Wingdings" pitchFamily="2" charset="2"/>
              <a:buChar char="§"/>
              <a:defRPr sz="1600" baseline="0">
                <a:latin typeface="Calibri"/>
              </a:defRPr>
            </a:lvl5pPr>
          </a:lstStyle>
          <a:p>
            <a:pPr lvl="0"/>
            <a:r>
              <a:rPr lang="en-US" noProof="0" dirty="0"/>
              <a:t>Insert Content</a:t>
            </a:r>
          </a:p>
          <a:p>
            <a:pPr lvl="1"/>
            <a:r>
              <a:rPr lang="en-US" noProof="0" dirty="0"/>
              <a:t>Second Layer</a:t>
            </a:r>
          </a:p>
          <a:p>
            <a:pPr lvl="2"/>
            <a:r>
              <a:rPr lang="en-US" noProof="0" dirty="0"/>
              <a:t>Third Layer</a:t>
            </a:r>
          </a:p>
          <a:p>
            <a:pPr lvl="3"/>
            <a:r>
              <a:rPr lang="en-US" noProof="0" dirty="0"/>
              <a:t>Fourth Layer</a:t>
            </a:r>
          </a:p>
          <a:p>
            <a:pPr lvl="4"/>
            <a:r>
              <a:rPr lang="en-US" noProof="0" dirty="0"/>
              <a:t>Fifth Layer</a:t>
            </a:r>
          </a:p>
        </p:txBody>
      </p:sp>
      <p:sp>
        <p:nvSpPr>
          <p:cNvPr id="21" name="Inhaltsplatzhalter 2"/>
          <p:cNvSpPr>
            <a:spLocks noGrp="1"/>
          </p:cNvSpPr>
          <p:nvPr>
            <p:ph sz="quarter" idx="19" hasCustomPrompt="1"/>
          </p:nvPr>
        </p:nvSpPr>
        <p:spPr>
          <a:xfrm>
            <a:off x="216071" y="5461182"/>
            <a:ext cx="3159351" cy="3339566"/>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1600" kern="100" baseline="0">
                <a:latin typeface="Calibri"/>
              </a:defRPr>
            </a:lvl1pPr>
            <a:lvl2pPr marL="532800" indent="-270000">
              <a:lnSpc>
                <a:spcPct val="90000"/>
              </a:lnSpc>
              <a:buClr>
                <a:srgbClr val="EFB900"/>
              </a:buClr>
              <a:buFont typeface="Wingdings" pitchFamily="2" charset="2"/>
              <a:buChar char="§"/>
              <a:defRPr sz="1600" kern="100">
                <a:latin typeface="Calibri"/>
              </a:defRPr>
            </a:lvl2pPr>
            <a:lvl3pPr marL="806400" indent="-270000">
              <a:lnSpc>
                <a:spcPct val="90000"/>
              </a:lnSpc>
              <a:buClr>
                <a:srgbClr val="EFB900"/>
              </a:buClr>
              <a:buFont typeface="Wingdings" pitchFamily="2" charset="2"/>
              <a:buChar char="§"/>
              <a:defRPr sz="1600" kern="100">
                <a:latin typeface="Calibri"/>
              </a:defRPr>
            </a:lvl3pPr>
            <a:lvl4pPr marL="1080000" indent="-270000">
              <a:lnSpc>
                <a:spcPct val="90000"/>
              </a:lnSpc>
              <a:buClr>
                <a:srgbClr val="EFB900"/>
              </a:buClr>
              <a:buFont typeface="Wingdings" pitchFamily="2" charset="2"/>
              <a:buChar char="§"/>
              <a:tabLst/>
              <a:defRPr sz="1600" kern="100">
                <a:latin typeface="Calibri"/>
              </a:defRPr>
            </a:lvl4pPr>
            <a:lvl5pPr marL="1350000" indent="-270000">
              <a:lnSpc>
                <a:spcPts val="90"/>
              </a:lnSpc>
              <a:spcBef>
                <a:spcPts val="1600"/>
              </a:spcBef>
              <a:buClr>
                <a:schemeClr val="bg2"/>
              </a:buClr>
              <a:buFont typeface="Wingdings" pitchFamily="2" charset="2"/>
              <a:buChar char="§"/>
              <a:defRPr sz="1600" baseline="0">
                <a:latin typeface="Calibri"/>
              </a:defRPr>
            </a:lvl5pPr>
          </a:lstStyle>
          <a:p>
            <a:pPr lvl="0"/>
            <a:r>
              <a:rPr lang="en-US" noProof="0" dirty="0"/>
              <a:t>Insert Content</a:t>
            </a:r>
          </a:p>
          <a:p>
            <a:pPr lvl="1"/>
            <a:r>
              <a:rPr lang="en-US" noProof="0" dirty="0"/>
              <a:t>Second Layer</a:t>
            </a:r>
          </a:p>
          <a:p>
            <a:pPr lvl="2"/>
            <a:r>
              <a:rPr lang="en-US" noProof="0" dirty="0"/>
              <a:t>Third Layer</a:t>
            </a:r>
          </a:p>
          <a:p>
            <a:pPr lvl="3"/>
            <a:r>
              <a:rPr lang="en-US" noProof="0" dirty="0"/>
              <a:t>Fourth Layer</a:t>
            </a:r>
          </a:p>
          <a:p>
            <a:pPr lvl="4"/>
            <a:r>
              <a:rPr lang="en-US" noProof="0" dirty="0"/>
              <a:t>Fifth Layer</a:t>
            </a:r>
          </a:p>
        </p:txBody>
      </p:sp>
      <p:sp>
        <p:nvSpPr>
          <p:cNvPr id="22" name="Inhaltsplatzhalter 2"/>
          <p:cNvSpPr>
            <a:spLocks noGrp="1"/>
          </p:cNvSpPr>
          <p:nvPr>
            <p:ph sz="quarter" idx="20" hasCustomPrompt="1"/>
          </p:nvPr>
        </p:nvSpPr>
        <p:spPr>
          <a:xfrm>
            <a:off x="3502298" y="5450452"/>
            <a:ext cx="3159351" cy="3350296"/>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1600" kern="100" baseline="0">
                <a:latin typeface="Calibri"/>
              </a:defRPr>
            </a:lvl1pPr>
            <a:lvl2pPr marL="532800" indent="-270000">
              <a:lnSpc>
                <a:spcPct val="90000"/>
              </a:lnSpc>
              <a:buClr>
                <a:srgbClr val="EFB900"/>
              </a:buClr>
              <a:buFont typeface="Wingdings" pitchFamily="2" charset="2"/>
              <a:buChar char="§"/>
              <a:defRPr sz="1600" kern="100">
                <a:latin typeface="Calibri"/>
              </a:defRPr>
            </a:lvl2pPr>
            <a:lvl3pPr marL="806400" indent="-270000">
              <a:lnSpc>
                <a:spcPct val="90000"/>
              </a:lnSpc>
              <a:buClr>
                <a:srgbClr val="EFB900"/>
              </a:buClr>
              <a:buFont typeface="Wingdings" pitchFamily="2" charset="2"/>
              <a:buChar char="§"/>
              <a:defRPr sz="1600" kern="100">
                <a:latin typeface="Calibri"/>
              </a:defRPr>
            </a:lvl3pPr>
            <a:lvl4pPr marL="1080000" indent="-270000">
              <a:lnSpc>
                <a:spcPct val="90000"/>
              </a:lnSpc>
              <a:buClr>
                <a:srgbClr val="EFB900"/>
              </a:buClr>
              <a:buFont typeface="Wingdings" pitchFamily="2" charset="2"/>
              <a:buChar char="§"/>
              <a:tabLst/>
              <a:defRPr sz="1600" kern="100">
                <a:latin typeface="Calibri"/>
              </a:defRPr>
            </a:lvl4pPr>
            <a:lvl5pPr marL="1350000" indent="-270000">
              <a:lnSpc>
                <a:spcPts val="90"/>
              </a:lnSpc>
              <a:spcBef>
                <a:spcPts val="1600"/>
              </a:spcBef>
              <a:buClr>
                <a:schemeClr val="bg2"/>
              </a:buClr>
              <a:buFont typeface="Wingdings" pitchFamily="2" charset="2"/>
              <a:buChar char="§"/>
              <a:defRPr sz="1600" baseline="0">
                <a:latin typeface="Calibri"/>
              </a:defRPr>
            </a:lvl5pPr>
          </a:lstStyle>
          <a:p>
            <a:pPr lvl="0"/>
            <a:r>
              <a:rPr lang="en-US" noProof="0" dirty="0"/>
              <a:t>Insert Content</a:t>
            </a:r>
          </a:p>
          <a:p>
            <a:pPr lvl="1"/>
            <a:r>
              <a:rPr lang="en-US" noProof="0" dirty="0"/>
              <a:t>Second Layer</a:t>
            </a:r>
          </a:p>
          <a:p>
            <a:pPr lvl="2"/>
            <a:r>
              <a:rPr lang="en-US" noProof="0" dirty="0"/>
              <a:t>Third Layer</a:t>
            </a:r>
          </a:p>
          <a:p>
            <a:pPr lvl="3"/>
            <a:r>
              <a:rPr lang="en-US" noProof="0" dirty="0"/>
              <a:t>Fourth Layer</a:t>
            </a:r>
          </a:p>
          <a:p>
            <a:pPr lvl="4"/>
            <a:r>
              <a:rPr lang="en-US" noProof="0" dirty="0"/>
              <a:t>Fifth Layer</a:t>
            </a:r>
          </a:p>
        </p:txBody>
      </p:sp>
      <p:sp>
        <p:nvSpPr>
          <p:cNvPr id="24" name="Foliennummernplatzhalter 5"/>
          <p:cNvSpPr>
            <a:spLocks noGrp="1"/>
          </p:cNvSpPr>
          <p:nvPr>
            <p:ph type="sldNum" sz="quarter" idx="16"/>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501C1F1C-A74A-4CF0-8601-ECA3AD0BBB8A}" type="slidenum">
              <a:rPr lang="en-GB" smtClean="0">
                <a:solidFill>
                  <a:srgbClr val="000000"/>
                </a:solidFill>
              </a:rPr>
              <a:pPr/>
              <a:t>‹Nr.›</a:t>
            </a:fld>
            <a:r>
              <a:rPr lang="en-GB" dirty="0">
                <a:solidFill>
                  <a:srgbClr val="000000"/>
                </a:solidFill>
              </a:rPr>
              <a:t>  </a:t>
            </a:r>
          </a:p>
        </p:txBody>
      </p:sp>
      <p:pic>
        <p:nvPicPr>
          <p:cNvPr id="26"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1918" y="8954383"/>
            <a:ext cx="1057442" cy="676000"/>
          </a:xfrm>
          <a:prstGeom prst="rect">
            <a:avLst/>
          </a:prstGeom>
          <a:noFill/>
          <a:extLst>
            <a:ext uri="{909E8E84-426E-40DD-AFC4-6F175D3DCCD1}">
              <a14:hiddenFill xmlns:a14="http://schemas.microsoft.com/office/drawing/2010/main">
                <a:solidFill>
                  <a:srgbClr val="FFFFFF"/>
                </a:solidFill>
              </a14:hiddenFill>
            </a:ext>
          </a:extLst>
        </p:spPr>
      </p:pic>
      <p:sp>
        <p:nvSpPr>
          <p:cNvPr id="13" name="Fußzeilenplatzhalter 4"/>
          <p:cNvSpPr>
            <a:spLocks noGrp="1"/>
          </p:cNvSpPr>
          <p:nvPr>
            <p:ph type="ftr" sz="quarter" idx="14"/>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sp>
        <p:nvSpPr>
          <p:cNvPr id="14" name="Datumsplatzhalter 3"/>
          <p:cNvSpPr>
            <a:spLocks noGrp="1"/>
          </p:cNvSpPr>
          <p:nvPr>
            <p:ph type="dt" sz="half" idx="12"/>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1A28AA45-04B5-43AE-A1FD-94D8088883C7}" type="datetime1">
              <a:rPr lang="en-GB" smtClean="0">
                <a:solidFill>
                  <a:srgbClr val="000000"/>
                </a:solidFill>
              </a:rPr>
              <a:pPr>
                <a:defRPr/>
              </a:pPr>
              <a:t>01/07/2022</a:t>
            </a:fld>
            <a:endParaRPr lang="en-US">
              <a:solidFill>
                <a:srgbClr val="000000"/>
              </a:solidFill>
            </a:endParaRPr>
          </a:p>
        </p:txBody>
      </p:sp>
    </p:spTree>
    <p:extLst>
      <p:ext uri="{BB962C8B-B14F-4D97-AF65-F5344CB8AC3E}">
        <p14:creationId xmlns:p14="http://schemas.microsoft.com/office/powerpoint/2010/main" val="203152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atin typeface="Calibri"/>
              </a:defRPr>
            </a:lvl1pPr>
          </a:lstStyle>
          <a:p>
            <a:r>
              <a:rPr lang="de-DE" dirty="0"/>
              <a:t>Insert title</a:t>
            </a:r>
            <a:endParaRPr lang="en-US" dirty="0"/>
          </a:p>
        </p:txBody>
      </p:sp>
      <p:sp>
        <p:nvSpPr>
          <p:cNvPr id="10" name="Inhaltsplatzhalter 2"/>
          <p:cNvSpPr>
            <a:spLocks noGrp="1"/>
          </p:cNvSpPr>
          <p:nvPr>
            <p:ph sz="quarter" idx="11" hasCustomPrompt="1"/>
          </p:nvPr>
        </p:nvSpPr>
        <p:spPr>
          <a:xfrm>
            <a:off x="215643" y="1832653"/>
            <a:ext cx="3159351" cy="6968774"/>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2000" kern="100" baseline="0">
                <a:latin typeface="Calibri"/>
              </a:defRPr>
            </a:lvl1pPr>
            <a:lvl2pPr marL="532800" indent="-259200">
              <a:lnSpc>
                <a:spcPct val="90000"/>
              </a:lnSpc>
              <a:buClr>
                <a:srgbClr val="EFB900"/>
              </a:buClr>
              <a:buFont typeface="Wingdings" pitchFamily="2" charset="2"/>
              <a:buChar char="§"/>
              <a:defRPr sz="2000" kern="100">
                <a:latin typeface="Calibri"/>
              </a:defRPr>
            </a:lvl2pPr>
            <a:lvl3pPr marL="806400" indent="-270000">
              <a:lnSpc>
                <a:spcPct val="90000"/>
              </a:lnSpc>
              <a:buClr>
                <a:srgbClr val="EFB900"/>
              </a:buClr>
              <a:buFont typeface="Wingdings" pitchFamily="2" charset="2"/>
              <a:buChar char="§"/>
              <a:defRPr sz="2000" kern="100">
                <a:latin typeface="Calibri"/>
              </a:defRPr>
            </a:lvl3pPr>
            <a:lvl4pPr marL="1080000" indent="-270000">
              <a:lnSpc>
                <a:spcPct val="90000"/>
              </a:lnSpc>
              <a:buClr>
                <a:srgbClr val="EFB900"/>
              </a:buClr>
              <a:buFont typeface="Wingdings" pitchFamily="2" charset="2"/>
              <a:buChar char="§"/>
              <a:tabLst/>
              <a:defRPr sz="2000" kern="100">
                <a:latin typeface="Calibri"/>
              </a:defRPr>
            </a:lvl4pPr>
            <a:lvl5pPr marL="1332000" indent="-228600">
              <a:buClr>
                <a:schemeClr val="bg2"/>
              </a:buClr>
              <a:buFont typeface="Wingdings" pitchFamily="2" charset="2"/>
              <a:buChar char="§"/>
              <a:defRPr sz="2000">
                <a:latin typeface="Calibri"/>
              </a:defRPr>
            </a:lvl5pPr>
          </a:lstStyle>
          <a:p>
            <a:pPr lvl="0"/>
            <a:r>
              <a:rPr lang="en-US" noProof="0" dirty="0"/>
              <a:t>Insert Content</a:t>
            </a:r>
          </a:p>
          <a:p>
            <a:pPr lvl="1"/>
            <a:r>
              <a:rPr lang="en-US" noProof="0" dirty="0"/>
              <a:t>Second Layer</a:t>
            </a:r>
          </a:p>
          <a:p>
            <a:pPr lvl="2"/>
            <a:r>
              <a:rPr lang="en-US" noProof="0" dirty="0"/>
              <a:t>Third Layer</a:t>
            </a:r>
          </a:p>
          <a:p>
            <a:pPr lvl="3"/>
            <a:r>
              <a:rPr lang="en-US" noProof="0" dirty="0"/>
              <a:t>Fourth Layer</a:t>
            </a:r>
          </a:p>
          <a:p>
            <a:pPr lvl="4"/>
            <a:r>
              <a:rPr lang="en-US" noProof="0" dirty="0"/>
              <a:t>Fifth Layer</a:t>
            </a:r>
          </a:p>
        </p:txBody>
      </p:sp>
      <p:sp>
        <p:nvSpPr>
          <p:cNvPr id="11" name="Inhaltsplatzhalter 2"/>
          <p:cNvSpPr>
            <a:spLocks noGrp="1"/>
          </p:cNvSpPr>
          <p:nvPr>
            <p:ph sz="quarter" idx="16" hasCustomPrompt="1"/>
          </p:nvPr>
        </p:nvSpPr>
        <p:spPr>
          <a:xfrm>
            <a:off x="3509962" y="1832152"/>
            <a:ext cx="3157538" cy="6968774"/>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2000" kern="100" baseline="0">
                <a:latin typeface="Calibri"/>
              </a:defRPr>
            </a:lvl1pPr>
            <a:lvl2pPr marL="532800" indent="-259200">
              <a:lnSpc>
                <a:spcPct val="90000"/>
              </a:lnSpc>
              <a:buClr>
                <a:srgbClr val="EFB900"/>
              </a:buClr>
              <a:buFont typeface="Wingdings" pitchFamily="2" charset="2"/>
              <a:buChar char="§"/>
              <a:defRPr sz="2000" kern="100">
                <a:latin typeface="Calibri"/>
              </a:defRPr>
            </a:lvl2pPr>
            <a:lvl3pPr marL="806400" indent="-270000">
              <a:lnSpc>
                <a:spcPct val="90000"/>
              </a:lnSpc>
              <a:buClr>
                <a:srgbClr val="EFB900"/>
              </a:buClr>
              <a:buFont typeface="Wingdings" pitchFamily="2" charset="2"/>
              <a:buChar char="§"/>
              <a:defRPr sz="2000" kern="100">
                <a:latin typeface="Calibri"/>
              </a:defRPr>
            </a:lvl3pPr>
            <a:lvl4pPr marL="1080000" indent="-270000">
              <a:lnSpc>
                <a:spcPct val="90000"/>
              </a:lnSpc>
              <a:buClr>
                <a:srgbClr val="EFB900"/>
              </a:buClr>
              <a:buFont typeface="Wingdings" pitchFamily="2" charset="2"/>
              <a:buChar char="§"/>
              <a:tabLst/>
              <a:defRPr sz="2000" kern="100">
                <a:latin typeface="Calibri"/>
              </a:defRPr>
            </a:lvl4pPr>
            <a:lvl5pPr marL="1332000" indent="-228600">
              <a:buClr>
                <a:schemeClr val="bg2"/>
              </a:buClr>
              <a:buFont typeface="Wingdings" pitchFamily="2" charset="2"/>
              <a:buChar char="§"/>
              <a:defRPr sz="2000">
                <a:latin typeface="Calibri"/>
              </a:defRPr>
            </a:lvl5pPr>
          </a:lstStyle>
          <a:p>
            <a:pPr lvl="0"/>
            <a:r>
              <a:rPr lang="en-US" noProof="0" dirty="0"/>
              <a:t>Insert Content</a:t>
            </a:r>
          </a:p>
          <a:p>
            <a:pPr lvl="1"/>
            <a:r>
              <a:rPr lang="en-US" noProof="0" dirty="0"/>
              <a:t>Second Layer</a:t>
            </a:r>
          </a:p>
          <a:p>
            <a:pPr lvl="2"/>
            <a:r>
              <a:rPr lang="en-US" noProof="0" dirty="0"/>
              <a:t>Third Layer</a:t>
            </a:r>
          </a:p>
          <a:p>
            <a:pPr lvl="3"/>
            <a:r>
              <a:rPr lang="en-US" noProof="0" dirty="0"/>
              <a:t>Fourth Layer</a:t>
            </a:r>
          </a:p>
          <a:p>
            <a:pPr lvl="4"/>
            <a:r>
              <a:rPr lang="en-US" noProof="0" dirty="0"/>
              <a:t>Fifth Layer</a:t>
            </a:r>
          </a:p>
        </p:txBody>
      </p:sp>
      <p:sp>
        <p:nvSpPr>
          <p:cNvPr id="19" name="Foliennummernplatzhalter 5"/>
          <p:cNvSpPr>
            <a:spLocks noGrp="1"/>
          </p:cNvSpPr>
          <p:nvPr>
            <p:ph type="sldNum" sz="quarter" idx="14"/>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689B0293-15B6-4B7A-8A96-312AE7DF1C07}" type="slidenum">
              <a:rPr lang="en-GB" smtClean="0">
                <a:solidFill>
                  <a:srgbClr val="000000"/>
                </a:solidFill>
              </a:rPr>
              <a:pPr/>
              <a:t>‹Nr.›</a:t>
            </a:fld>
            <a:r>
              <a:rPr lang="en-GB" dirty="0">
                <a:solidFill>
                  <a:srgbClr val="000000"/>
                </a:solidFill>
              </a:rPr>
              <a:t>  </a:t>
            </a:r>
          </a:p>
        </p:txBody>
      </p:sp>
      <p:pic>
        <p:nvPicPr>
          <p:cNvPr id="21"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1918" y="8954383"/>
            <a:ext cx="1057442" cy="676000"/>
          </a:xfrm>
          <a:prstGeom prst="rect">
            <a:avLst/>
          </a:prstGeom>
          <a:noFill/>
          <a:extLst>
            <a:ext uri="{909E8E84-426E-40DD-AFC4-6F175D3DCCD1}">
              <a14:hiddenFill xmlns:a14="http://schemas.microsoft.com/office/drawing/2010/main">
                <a:solidFill>
                  <a:srgbClr val="FFFFFF"/>
                </a:solidFill>
              </a14:hiddenFill>
            </a:ext>
          </a:extLst>
        </p:spPr>
      </p:pic>
      <p:sp>
        <p:nvSpPr>
          <p:cNvPr id="12" name="Fußzeilenplatzhalter 4"/>
          <p:cNvSpPr>
            <a:spLocks noGrp="1"/>
          </p:cNvSpPr>
          <p:nvPr>
            <p:ph type="ftr" sz="quarter" idx="17"/>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sp>
        <p:nvSpPr>
          <p:cNvPr id="13" name="Datumsplatzhalter 3"/>
          <p:cNvSpPr>
            <a:spLocks noGrp="1"/>
          </p:cNvSpPr>
          <p:nvPr>
            <p:ph type="dt" sz="half" idx="12"/>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0F5C5785-821F-4914-A131-715EBC848CE8}" type="datetime1">
              <a:rPr lang="en-GB" smtClean="0">
                <a:solidFill>
                  <a:srgbClr val="000000"/>
                </a:solidFill>
              </a:rPr>
              <a:pPr>
                <a:defRPr/>
              </a:pPr>
              <a:t>01/07/2022</a:t>
            </a:fld>
            <a:endParaRPr lang="en-US">
              <a:solidFill>
                <a:srgbClr val="000000"/>
              </a:solidFill>
            </a:endParaRPr>
          </a:p>
        </p:txBody>
      </p:sp>
    </p:spTree>
    <p:extLst>
      <p:ext uri="{BB962C8B-B14F-4D97-AF65-F5344CB8AC3E}">
        <p14:creationId xmlns:p14="http://schemas.microsoft.com/office/powerpoint/2010/main" val="125141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 Contents">
    <p:spTree>
      <p:nvGrpSpPr>
        <p:cNvPr id="1" name=""/>
        <p:cNvGrpSpPr/>
        <p:nvPr/>
      </p:nvGrpSpPr>
      <p:grpSpPr>
        <a:xfrm>
          <a:off x="0" y="0"/>
          <a:ext cx="0" cy="0"/>
          <a:chOff x="0" y="0"/>
          <a:chExt cx="0" cy="0"/>
        </a:xfrm>
      </p:grpSpPr>
      <p:sp>
        <p:nvSpPr>
          <p:cNvPr id="16"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atin typeface="Calibri"/>
              </a:defRPr>
            </a:lvl1pPr>
          </a:lstStyle>
          <a:p>
            <a:r>
              <a:rPr lang="en-US" noProof="0" dirty="0"/>
              <a:t>Insert title </a:t>
            </a:r>
          </a:p>
        </p:txBody>
      </p:sp>
      <p:sp>
        <p:nvSpPr>
          <p:cNvPr id="17" name="Inhaltsplatzhalter 3"/>
          <p:cNvSpPr>
            <a:spLocks noGrp="1"/>
          </p:cNvSpPr>
          <p:nvPr>
            <p:ph sz="quarter" idx="19" hasCustomPrompt="1"/>
          </p:nvPr>
        </p:nvSpPr>
        <p:spPr>
          <a:xfrm>
            <a:off x="215643" y="1832063"/>
            <a:ext cx="1511955" cy="3432793"/>
          </a:xfrm>
          <a:prstGeom prst="rect">
            <a:avLst/>
          </a:prstGeom>
        </p:spPr>
        <p:txBody>
          <a:bodyPr lIns="0" tIns="0" rIns="0" bIns="0"/>
          <a:lstStyle>
            <a:lvl1pPr marL="0" indent="0">
              <a:spcBef>
                <a:spcPts val="0"/>
              </a:spcBef>
              <a:buNone/>
              <a:defRPr sz="1400" baseline="0">
                <a:latin typeface="Calibri"/>
              </a:defRPr>
            </a:lvl1pPr>
            <a:lvl2pPr>
              <a:defRPr sz="2000"/>
            </a:lvl2pPr>
            <a:lvl3pPr>
              <a:defRPr sz="2000"/>
            </a:lvl3pPr>
            <a:lvl4pPr>
              <a:defRPr sz="2000"/>
            </a:lvl4pPr>
            <a:lvl5pPr>
              <a:defRPr sz="2000"/>
            </a:lvl5pPr>
          </a:lstStyle>
          <a:p>
            <a:pPr lvl="0"/>
            <a:r>
              <a:rPr lang="en-US" noProof="0" dirty="0"/>
              <a:t>Insert Content</a:t>
            </a:r>
          </a:p>
        </p:txBody>
      </p:sp>
      <p:sp>
        <p:nvSpPr>
          <p:cNvPr id="22" name="Inhaltsplatzhalter 3"/>
          <p:cNvSpPr>
            <a:spLocks noGrp="1"/>
          </p:cNvSpPr>
          <p:nvPr>
            <p:ph sz="quarter" idx="26" hasCustomPrompt="1"/>
          </p:nvPr>
        </p:nvSpPr>
        <p:spPr>
          <a:xfrm>
            <a:off x="1863328" y="1832063"/>
            <a:ext cx="1511955" cy="3432793"/>
          </a:xfrm>
          <a:prstGeom prst="rect">
            <a:avLst/>
          </a:prstGeom>
        </p:spPr>
        <p:txBody>
          <a:bodyPr lIns="0" tIns="0" rIns="0" bIns="0"/>
          <a:lstStyle>
            <a:lvl1pPr marL="0" indent="0">
              <a:spcBef>
                <a:spcPts val="0"/>
              </a:spcBef>
              <a:buNone/>
              <a:defRPr sz="1400" baseline="0">
                <a:latin typeface="Calibri"/>
              </a:defRPr>
            </a:lvl1pPr>
            <a:lvl2pPr>
              <a:defRPr sz="2000"/>
            </a:lvl2pPr>
            <a:lvl3pPr>
              <a:defRPr sz="2000"/>
            </a:lvl3pPr>
            <a:lvl4pPr>
              <a:defRPr sz="2000"/>
            </a:lvl4pPr>
            <a:lvl5pPr>
              <a:defRPr sz="2000"/>
            </a:lvl5pPr>
          </a:lstStyle>
          <a:p>
            <a:pPr lvl="0"/>
            <a:r>
              <a:rPr lang="en-US" noProof="0" dirty="0"/>
              <a:t>Insert Content</a:t>
            </a:r>
          </a:p>
        </p:txBody>
      </p:sp>
      <p:sp>
        <p:nvSpPr>
          <p:cNvPr id="23" name="Inhaltsplatzhalter 3"/>
          <p:cNvSpPr>
            <a:spLocks noGrp="1"/>
          </p:cNvSpPr>
          <p:nvPr>
            <p:ph sz="quarter" idx="27" hasCustomPrompt="1"/>
          </p:nvPr>
        </p:nvSpPr>
        <p:spPr>
          <a:xfrm>
            <a:off x="3510101" y="1832063"/>
            <a:ext cx="1511955" cy="3432793"/>
          </a:xfrm>
          <a:prstGeom prst="rect">
            <a:avLst/>
          </a:prstGeom>
        </p:spPr>
        <p:txBody>
          <a:bodyPr lIns="0" tIns="0" rIns="0" bIns="0"/>
          <a:lstStyle>
            <a:lvl1pPr marL="0" indent="0">
              <a:spcBef>
                <a:spcPts val="0"/>
              </a:spcBef>
              <a:buNone/>
              <a:defRPr sz="1400" baseline="0">
                <a:latin typeface="Calibri"/>
              </a:defRPr>
            </a:lvl1pPr>
            <a:lvl2pPr>
              <a:defRPr sz="2000"/>
            </a:lvl2pPr>
            <a:lvl3pPr>
              <a:defRPr sz="2000"/>
            </a:lvl3pPr>
            <a:lvl4pPr>
              <a:defRPr sz="2000"/>
            </a:lvl4pPr>
            <a:lvl5pPr>
              <a:defRPr sz="2000"/>
            </a:lvl5pPr>
          </a:lstStyle>
          <a:p>
            <a:pPr lvl="0"/>
            <a:r>
              <a:rPr lang="en-US" noProof="0" dirty="0"/>
              <a:t>Insert Content</a:t>
            </a:r>
          </a:p>
        </p:txBody>
      </p:sp>
      <p:sp>
        <p:nvSpPr>
          <p:cNvPr id="24" name="Inhaltsplatzhalter 3"/>
          <p:cNvSpPr>
            <a:spLocks noGrp="1"/>
          </p:cNvSpPr>
          <p:nvPr>
            <p:ph sz="quarter" idx="28" hasCustomPrompt="1"/>
          </p:nvPr>
        </p:nvSpPr>
        <p:spPr>
          <a:xfrm>
            <a:off x="5157926" y="1832458"/>
            <a:ext cx="1511955" cy="3432793"/>
          </a:xfrm>
          <a:prstGeom prst="rect">
            <a:avLst/>
          </a:prstGeom>
        </p:spPr>
        <p:txBody>
          <a:bodyPr lIns="0" tIns="0" rIns="0" bIns="0"/>
          <a:lstStyle>
            <a:lvl1pPr marL="0" indent="0">
              <a:spcBef>
                <a:spcPts val="0"/>
              </a:spcBef>
              <a:buNone/>
              <a:defRPr sz="1400" baseline="0">
                <a:latin typeface="Calibri"/>
              </a:defRPr>
            </a:lvl1pPr>
            <a:lvl2pPr>
              <a:defRPr sz="2000"/>
            </a:lvl2pPr>
            <a:lvl3pPr>
              <a:defRPr sz="2000"/>
            </a:lvl3pPr>
            <a:lvl4pPr>
              <a:defRPr sz="2000"/>
            </a:lvl4pPr>
            <a:lvl5pPr>
              <a:defRPr sz="2000"/>
            </a:lvl5pPr>
          </a:lstStyle>
          <a:p>
            <a:pPr lvl="0"/>
            <a:r>
              <a:rPr lang="en-US" noProof="0" dirty="0"/>
              <a:t>Insert Content</a:t>
            </a:r>
          </a:p>
        </p:txBody>
      </p:sp>
      <p:sp>
        <p:nvSpPr>
          <p:cNvPr id="25" name="Inhaltsplatzhalter 3"/>
          <p:cNvSpPr>
            <a:spLocks noGrp="1"/>
          </p:cNvSpPr>
          <p:nvPr>
            <p:ph sz="quarter" idx="29" hasCustomPrompt="1"/>
          </p:nvPr>
        </p:nvSpPr>
        <p:spPr>
          <a:xfrm>
            <a:off x="216675" y="5479312"/>
            <a:ext cx="1511955" cy="3321436"/>
          </a:xfrm>
          <a:prstGeom prst="rect">
            <a:avLst/>
          </a:prstGeom>
        </p:spPr>
        <p:txBody>
          <a:bodyPr lIns="0" tIns="0" rIns="0" bIns="0"/>
          <a:lstStyle>
            <a:lvl1pPr marL="0" indent="0">
              <a:spcBef>
                <a:spcPts val="0"/>
              </a:spcBef>
              <a:buNone/>
              <a:defRPr sz="1400" baseline="0">
                <a:latin typeface="Calibri"/>
              </a:defRPr>
            </a:lvl1pPr>
            <a:lvl2pPr>
              <a:defRPr sz="2000"/>
            </a:lvl2pPr>
            <a:lvl3pPr>
              <a:defRPr sz="2000"/>
            </a:lvl3pPr>
            <a:lvl4pPr>
              <a:defRPr sz="2000"/>
            </a:lvl4pPr>
            <a:lvl5pPr>
              <a:defRPr sz="2000"/>
            </a:lvl5pPr>
          </a:lstStyle>
          <a:p>
            <a:pPr lvl="0"/>
            <a:r>
              <a:rPr lang="en-US" noProof="0" dirty="0"/>
              <a:t>Insert Content</a:t>
            </a:r>
          </a:p>
        </p:txBody>
      </p:sp>
      <p:sp>
        <p:nvSpPr>
          <p:cNvPr id="26" name="Inhaltsplatzhalter 3"/>
          <p:cNvSpPr>
            <a:spLocks noGrp="1"/>
          </p:cNvSpPr>
          <p:nvPr>
            <p:ph sz="quarter" idx="30" hasCustomPrompt="1"/>
          </p:nvPr>
        </p:nvSpPr>
        <p:spPr>
          <a:xfrm>
            <a:off x="1863467" y="5457045"/>
            <a:ext cx="1511955" cy="3343704"/>
          </a:xfrm>
          <a:prstGeom prst="rect">
            <a:avLst/>
          </a:prstGeom>
        </p:spPr>
        <p:txBody>
          <a:bodyPr lIns="0" tIns="0" rIns="0" bIns="0"/>
          <a:lstStyle>
            <a:lvl1pPr marL="0" indent="0">
              <a:spcBef>
                <a:spcPts val="0"/>
              </a:spcBef>
              <a:buNone/>
              <a:defRPr sz="1400" baseline="0">
                <a:latin typeface="Calibri"/>
              </a:defRPr>
            </a:lvl1pPr>
            <a:lvl2pPr>
              <a:defRPr sz="2000"/>
            </a:lvl2pPr>
            <a:lvl3pPr>
              <a:defRPr sz="2000"/>
            </a:lvl3pPr>
            <a:lvl4pPr>
              <a:defRPr sz="2000"/>
            </a:lvl4pPr>
            <a:lvl5pPr>
              <a:defRPr sz="2000"/>
            </a:lvl5pPr>
          </a:lstStyle>
          <a:p>
            <a:pPr lvl="0"/>
            <a:r>
              <a:rPr lang="en-US" noProof="0" dirty="0"/>
              <a:t>Insert Content</a:t>
            </a:r>
          </a:p>
        </p:txBody>
      </p:sp>
      <p:sp>
        <p:nvSpPr>
          <p:cNvPr id="27" name="Inhaltsplatzhalter 3"/>
          <p:cNvSpPr>
            <a:spLocks noGrp="1"/>
          </p:cNvSpPr>
          <p:nvPr>
            <p:ph sz="quarter" idx="31" hasCustomPrompt="1"/>
          </p:nvPr>
        </p:nvSpPr>
        <p:spPr>
          <a:xfrm>
            <a:off x="3509563" y="5456471"/>
            <a:ext cx="1511955" cy="3344277"/>
          </a:xfrm>
          <a:prstGeom prst="rect">
            <a:avLst/>
          </a:prstGeom>
        </p:spPr>
        <p:txBody>
          <a:bodyPr lIns="0" tIns="0" rIns="0" bIns="0"/>
          <a:lstStyle>
            <a:lvl1pPr marL="0" indent="0">
              <a:spcBef>
                <a:spcPts val="0"/>
              </a:spcBef>
              <a:buNone/>
              <a:defRPr sz="1400" baseline="0">
                <a:latin typeface="Calibri"/>
              </a:defRPr>
            </a:lvl1pPr>
            <a:lvl2pPr>
              <a:defRPr sz="2000"/>
            </a:lvl2pPr>
            <a:lvl3pPr>
              <a:defRPr sz="2000"/>
            </a:lvl3pPr>
            <a:lvl4pPr>
              <a:defRPr sz="2000"/>
            </a:lvl4pPr>
            <a:lvl5pPr>
              <a:defRPr sz="2000"/>
            </a:lvl5pPr>
          </a:lstStyle>
          <a:p>
            <a:pPr lvl="0"/>
            <a:r>
              <a:rPr lang="en-US" noProof="0" dirty="0"/>
              <a:t>Insert Content</a:t>
            </a:r>
          </a:p>
        </p:txBody>
      </p:sp>
      <p:sp>
        <p:nvSpPr>
          <p:cNvPr id="28" name="Inhaltsplatzhalter 3"/>
          <p:cNvSpPr>
            <a:spLocks noGrp="1"/>
          </p:cNvSpPr>
          <p:nvPr>
            <p:ph sz="quarter" idx="32" hasCustomPrompt="1"/>
          </p:nvPr>
        </p:nvSpPr>
        <p:spPr>
          <a:xfrm>
            <a:off x="5157926" y="5458120"/>
            <a:ext cx="1511955" cy="3342629"/>
          </a:xfrm>
          <a:prstGeom prst="rect">
            <a:avLst/>
          </a:prstGeom>
        </p:spPr>
        <p:txBody>
          <a:bodyPr lIns="0" tIns="0" rIns="0" bIns="0"/>
          <a:lstStyle>
            <a:lvl1pPr marL="0" indent="0">
              <a:spcBef>
                <a:spcPts val="0"/>
              </a:spcBef>
              <a:buNone/>
              <a:defRPr sz="1400" baseline="0">
                <a:latin typeface="Calibri"/>
              </a:defRPr>
            </a:lvl1pPr>
            <a:lvl2pPr>
              <a:defRPr sz="2000"/>
            </a:lvl2pPr>
            <a:lvl3pPr>
              <a:defRPr sz="2000"/>
            </a:lvl3pPr>
            <a:lvl4pPr>
              <a:defRPr sz="2000"/>
            </a:lvl4pPr>
            <a:lvl5pPr>
              <a:defRPr sz="2000"/>
            </a:lvl5pPr>
          </a:lstStyle>
          <a:p>
            <a:pPr lvl="0"/>
            <a:r>
              <a:rPr lang="en-US" noProof="0" dirty="0"/>
              <a:t>Insert Content</a:t>
            </a:r>
          </a:p>
        </p:txBody>
      </p:sp>
      <p:sp>
        <p:nvSpPr>
          <p:cNvPr id="30" name="Foliennummernplatzhalter 5"/>
          <p:cNvSpPr>
            <a:spLocks noGrp="1"/>
          </p:cNvSpPr>
          <p:nvPr>
            <p:ph type="sldNum" sz="quarter" idx="24"/>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BE9F1F0C-681D-4BA4-8354-34E5B8075406}" type="slidenum">
              <a:rPr lang="en-GB" smtClean="0">
                <a:solidFill>
                  <a:srgbClr val="000000"/>
                </a:solidFill>
              </a:rPr>
              <a:pPr/>
              <a:t>‹Nr.›</a:t>
            </a:fld>
            <a:r>
              <a:rPr lang="en-GB" dirty="0">
                <a:solidFill>
                  <a:srgbClr val="000000"/>
                </a:solidFill>
              </a:rPr>
              <a:t>  </a:t>
            </a:r>
          </a:p>
        </p:txBody>
      </p:sp>
      <p:pic>
        <p:nvPicPr>
          <p:cNvPr id="32"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1918" y="8954383"/>
            <a:ext cx="1057442" cy="676000"/>
          </a:xfrm>
          <a:prstGeom prst="rect">
            <a:avLst/>
          </a:prstGeom>
          <a:noFill/>
          <a:extLst>
            <a:ext uri="{909E8E84-426E-40DD-AFC4-6F175D3DCCD1}">
              <a14:hiddenFill xmlns:a14="http://schemas.microsoft.com/office/drawing/2010/main">
                <a:solidFill>
                  <a:srgbClr val="FFFFFF"/>
                </a:solidFill>
              </a14:hiddenFill>
            </a:ext>
          </a:extLst>
        </p:spPr>
      </p:pic>
      <p:sp>
        <p:nvSpPr>
          <p:cNvPr id="15" name="Fußzeilenplatzhalter 4"/>
          <p:cNvSpPr>
            <a:spLocks noGrp="1"/>
          </p:cNvSpPr>
          <p:nvPr>
            <p:ph type="ftr" sz="quarter" idx="14"/>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sp>
        <p:nvSpPr>
          <p:cNvPr id="18" name="Datumsplatzhalter 3"/>
          <p:cNvSpPr>
            <a:spLocks noGrp="1"/>
          </p:cNvSpPr>
          <p:nvPr>
            <p:ph type="dt" sz="half" idx="12"/>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E5BBA45E-16AE-4506-A8C7-E80358BF49BA}" type="datetime1">
              <a:rPr lang="en-GB" smtClean="0">
                <a:solidFill>
                  <a:srgbClr val="000000"/>
                </a:solidFill>
              </a:rPr>
              <a:pPr>
                <a:defRPr/>
              </a:pPr>
              <a:t>01/07/2022</a:t>
            </a:fld>
            <a:endParaRPr lang="en-US">
              <a:solidFill>
                <a:srgbClr val="000000"/>
              </a:solidFill>
            </a:endParaRPr>
          </a:p>
        </p:txBody>
      </p:sp>
    </p:spTree>
    <p:extLst>
      <p:ext uri="{BB962C8B-B14F-4D97-AF65-F5344CB8AC3E}">
        <p14:creationId xmlns:p14="http://schemas.microsoft.com/office/powerpoint/2010/main" val="3801004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format Picture">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atin typeface="Calibri"/>
              </a:defRPr>
            </a:lvl1pPr>
          </a:lstStyle>
          <a:p>
            <a:r>
              <a:rPr lang="en-US" noProof="0" dirty="0"/>
              <a:t>Insert title</a:t>
            </a:r>
          </a:p>
        </p:txBody>
      </p:sp>
      <p:sp>
        <p:nvSpPr>
          <p:cNvPr id="15" name="Foliennummernplatzhalter 5"/>
          <p:cNvSpPr>
            <a:spLocks noGrp="1"/>
          </p:cNvSpPr>
          <p:nvPr>
            <p:ph type="sldNum" sz="quarter" idx="13"/>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8CEE3158-A352-44DB-B32E-412B774B11C9}" type="slidenum">
              <a:rPr lang="en-US" smtClean="0">
                <a:solidFill>
                  <a:srgbClr val="000000"/>
                </a:solidFill>
              </a:rPr>
              <a:pPr/>
              <a:t>‹Nr.›</a:t>
            </a:fld>
            <a:r>
              <a:rPr lang="en-US" dirty="0">
                <a:solidFill>
                  <a:srgbClr val="000000"/>
                </a:solidFill>
              </a:rPr>
              <a:t>  </a:t>
            </a:r>
          </a:p>
        </p:txBody>
      </p:sp>
      <p:sp>
        <p:nvSpPr>
          <p:cNvPr id="6" name="Fußzeilenplatzhalter 4"/>
          <p:cNvSpPr>
            <a:spLocks noGrp="1"/>
          </p:cNvSpPr>
          <p:nvPr>
            <p:ph type="ftr" sz="quarter" idx="14"/>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sp>
        <p:nvSpPr>
          <p:cNvPr id="7" name="Datumsplatzhalter 3"/>
          <p:cNvSpPr>
            <a:spLocks noGrp="1"/>
          </p:cNvSpPr>
          <p:nvPr>
            <p:ph type="dt" sz="half" idx="12"/>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25D93712-A513-4875-AE8B-373996EE0BB9}" type="datetime1">
              <a:rPr lang="en-GB" smtClean="0">
                <a:solidFill>
                  <a:srgbClr val="000000"/>
                </a:solidFill>
              </a:rPr>
              <a:pPr>
                <a:defRPr/>
              </a:pPr>
              <a:t>01/07/2022</a:t>
            </a:fld>
            <a:endParaRPr lang="en-US">
              <a:solidFill>
                <a:srgbClr val="000000"/>
              </a:solidFill>
            </a:endParaRPr>
          </a:p>
        </p:txBody>
      </p:sp>
    </p:spTree>
    <p:extLst>
      <p:ext uri="{BB962C8B-B14F-4D97-AF65-F5344CB8AC3E}">
        <p14:creationId xmlns:p14="http://schemas.microsoft.com/office/powerpoint/2010/main" val="322591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olumn">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atin typeface="Calibri"/>
              </a:defRPr>
            </a:lvl1pPr>
          </a:lstStyle>
          <a:p>
            <a:r>
              <a:rPr lang="en-US" noProof="0" dirty="0"/>
              <a:t>Insert title</a:t>
            </a:r>
          </a:p>
        </p:txBody>
      </p:sp>
      <p:sp>
        <p:nvSpPr>
          <p:cNvPr id="10" name="Inhaltsplatzhalter 2"/>
          <p:cNvSpPr>
            <a:spLocks noGrp="1"/>
          </p:cNvSpPr>
          <p:nvPr>
            <p:ph sz="quarter" idx="11" hasCustomPrompt="1"/>
          </p:nvPr>
        </p:nvSpPr>
        <p:spPr>
          <a:xfrm>
            <a:off x="215643" y="1832653"/>
            <a:ext cx="4806413" cy="6968774"/>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2000" kern="100" baseline="0">
                <a:latin typeface="Calibri"/>
              </a:defRPr>
            </a:lvl1pPr>
            <a:lvl2pPr marL="532800" indent="-259200">
              <a:lnSpc>
                <a:spcPct val="90000"/>
              </a:lnSpc>
              <a:buClr>
                <a:srgbClr val="EFB900"/>
              </a:buClr>
              <a:buFont typeface="Wingdings" pitchFamily="2" charset="2"/>
              <a:buChar char="§"/>
              <a:defRPr sz="2000" kern="100">
                <a:latin typeface="Calibri"/>
              </a:defRPr>
            </a:lvl2pPr>
            <a:lvl3pPr marL="806400" indent="-270000">
              <a:lnSpc>
                <a:spcPct val="90000"/>
              </a:lnSpc>
              <a:buClr>
                <a:srgbClr val="EFB900"/>
              </a:buClr>
              <a:buFont typeface="Wingdings" pitchFamily="2" charset="2"/>
              <a:buChar char="§"/>
              <a:defRPr sz="2000" kern="100">
                <a:latin typeface="Calibri"/>
              </a:defRPr>
            </a:lvl3pPr>
            <a:lvl4pPr marL="1080000" indent="-270000">
              <a:lnSpc>
                <a:spcPct val="90000"/>
              </a:lnSpc>
              <a:buClr>
                <a:srgbClr val="EFB900"/>
              </a:buClr>
              <a:buFont typeface="Wingdings" pitchFamily="2" charset="2"/>
              <a:buChar char="§"/>
              <a:tabLst/>
              <a:defRPr sz="2000" kern="100">
                <a:latin typeface="Calibri"/>
              </a:defRPr>
            </a:lvl4pPr>
            <a:lvl5pPr marL="1332000" indent="-228600">
              <a:buClr>
                <a:schemeClr val="bg2"/>
              </a:buClr>
              <a:buFont typeface="Wingdings" pitchFamily="2" charset="2"/>
              <a:buChar char="§"/>
              <a:defRPr sz="2000">
                <a:latin typeface="Calibri"/>
              </a:defRPr>
            </a:lvl5pPr>
          </a:lstStyle>
          <a:p>
            <a:pPr lvl="0"/>
            <a:r>
              <a:rPr lang="en-US" noProof="0" dirty="0"/>
              <a:t>Insert Content</a:t>
            </a:r>
          </a:p>
          <a:p>
            <a:pPr lvl="1"/>
            <a:r>
              <a:rPr lang="en-US" noProof="0" dirty="0"/>
              <a:t>Second Layer</a:t>
            </a:r>
          </a:p>
          <a:p>
            <a:pPr lvl="2"/>
            <a:r>
              <a:rPr lang="en-US" noProof="0" dirty="0"/>
              <a:t>Third Layer</a:t>
            </a:r>
          </a:p>
          <a:p>
            <a:pPr lvl="3"/>
            <a:r>
              <a:rPr lang="en-US" noProof="0" dirty="0"/>
              <a:t>Fourth Layer</a:t>
            </a:r>
          </a:p>
          <a:p>
            <a:pPr lvl="4"/>
            <a:r>
              <a:rPr lang="en-US" noProof="0" dirty="0"/>
              <a:t>Fifth Layer</a:t>
            </a:r>
          </a:p>
        </p:txBody>
      </p:sp>
      <p:sp>
        <p:nvSpPr>
          <p:cNvPr id="11" name="Inhaltsplatzhalter 2"/>
          <p:cNvSpPr>
            <a:spLocks noGrp="1"/>
          </p:cNvSpPr>
          <p:nvPr>
            <p:ph sz="quarter" idx="12" hasCustomPrompt="1"/>
          </p:nvPr>
        </p:nvSpPr>
        <p:spPr>
          <a:xfrm>
            <a:off x="5157192" y="1832653"/>
            <a:ext cx="1512689" cy="6968774"/>
          </a:xfrm>
          <a:prstGeom prst="rect">
            <a:avLst/>
          </a:prstGeom>
        </p:spPr>
        <p:txBody>
          <a:bodyPr lIns="0" tIns="0" rIns="0" bIns="0"/>
          <a:lstStyle>
            <a:lvl1pPr marL="180000" indent="-180000">
              <a:lnSpc>
                <a:spcPct val="90000"/>
              </a:lnSpc>
              <a:spcBef>
                <a:spcPts val="384"/>
              </a:spcBef>
              <a:buClr>
                <a:srgbClr val="EFB900"/>
              </a:buClr>
              <a:buFont typeface="Wingdings" pitchFamily="2" charset="2"/>
              <a:buChar char="§"/>
              <a:defRPr sz="1400" kern="100" baseline="0">
                <a:latin typeface="Calibri"/>
              </a:defRPr>
            </a:lvl1pPr>
            <a:lvl2pPr marL="360000" indent="-180000">
              <a:lnSpc>
                <a:spcPct val="90000"/>
              </a:lnSpc>
              <a:buClr>
                <a:srgbClr val="EFB900"/>
              </a:buClr>
              <a:buFont typeface="Wingdings" pitchFamily="2" charset="2"/>
              <a:buChar char="§"/>
              <a:defRPr sz="1400" kern="100">
                <a:latin typeface="Calibri"/>
              </a:defRPr>
            </a:lvl2pPr>
            <a:lvl3pPr marL="540000" indent="-180000">
              <a:lnSpc>
                <a:spcPct val="90000"/>
              </a:lnSpc>
              <a:buClr>
                <a:srgbClr val="EFB900"/>
              </a:buClr>
              <a:buFont typeface="Wingdings" pitchFamily="2" charset="2"/>
              <a:buChar char="§"/>
              <a:defRPr sz="1400" kern="100">
                <a:latin typeface="Calibri"/>
              </a:defRPr>
            </a:lvl3pPr>
            <a:lvl4pPr marL="720000" indent="-180000">
              <a:lnSpc>
                <a:spcPct val="90000"/>
              </a:lnSpc>
              <a:buClr>
                <a:srgbClr val="EFB900"/>
              </a:buClr>
              <a:buFont typeface="Wingdings" pitchFamily="2" charset="2"/>
              <a:buChar char="§"/>
              <a:tabLst/>
              <a:defRPr sz="1400" kern="100">
                <a:latin typeface="Calibri"/>
              </a:defRPr>
            </a:lvl4pPr>
            <a:lvl5pPr marL="900000" indent="-180000">
              <a:spcBef>
                <a:spcPts val="240"/>
              </a:spcBef>
              <a:buClr>
                <a:schemeClr val="bg2"/>
              </a:buClr>
              <a:buFont typeface="Wingdings" pitchFamily="2" charset="2"/>
              <a:buChar char="§"/>
              <a:defRPr sz="1400">
                <a:latin typeface="Calibri"/>
              </a:defRPr>
            </a:lvl5pPr>
          </a:lstStyle>
          <a:p>
            <a:pPr lvl="0"/>
            <a:r>
              <a:rPr lang="en-US" noProof="0" dirty="0"/>
              <a:t>Insert Content</a:t>
            </a:r>
          </a:p>
          <a:p>
            <a:pPr lvl="1"/>
            <a:r>
              <a:rPr lang="en-US" noProof="0" dirty="0"/>
              <a:t>Second Layer</a:t>
            </a:r>
          </a:p>
          <a:p>
            <a:pPr lvl="2"/>
            <a:r>
              <a:rPr lang="en-US" noProof="0" dirty="0"/>
              <a:t>Third Layer</a:t>
            </a:r>
          </a:p>
          <a:p>
            <a:pPr lvl="3"/>
            <a:r>
              <a:rPr lang="en-US" noProof="0" dirty="0"/>
              <a:t>Fourth Layer</a:t>
            </a:r>
          </a:p>
          <a:p>
            <a:pPr lvl="4"/>
            <a:r>
              <a:rPr lang="en-US" noProof="0" dirty="0"/>
              <a:t>Fifth Layer</a:t>
            </a:r>
          </a:p>
        </p:txBody>
      </p:sp>
      <p:sp>
        <p:nvSpPr>
          <p:cNvPr id="20" name="Foliennummernplatzhalter 5"/>
          <p:cNvSpPr>
            <a:spLocks noGrp="1"/>
          </p:cNvSpPr>
          <p:nvPr>
            <p:ph type="sldNum" sz="quarter" idx="14"/>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48D3246F-62CF-4F03-83E6-A9066EECC0F0}" type="slidenum">
              <a:rPr lang="en-US" smtClean="0">
                <a:solidFill>
                  <a:srgbClr val="000000"/>
                </a:solidFill>
              </a:rPr>
              <a:pPr/>
              <a:t>‹Nr.›</a:t>
            </a:fld>
            <a:r>
              <a:rPr lang="en-US" dirty="0">
                <a:solidFill>
                  <a:srgbClr val="000000"/>
                </a:solidFill>
              </a:rPr>
              <a:t>  </a:t>
            </a:r>
          </a:p>
        </p:txBody>
      </p:sp>
      <p:pic>
        <p:nvPicPr>
          <p:cNvPr id="22"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1918" y="8954383"/>
            <a:ext cx="1057442" cy="676000"/>
          </a:xfrm>
          <a:prstGeom prst="rect">
            <a:avLst/>
          </a:prstGeom>
          <a:noFill/>
          <a:extLst>
            <a:ext uri="{909E8E84-426E-40DD-AFC4-6F175D3DCCD1}">
              <a14:hiddenFill xmlns:a14="http://schemas.microsoft.com/office/drawing/2010/main">
                <a:solidFill>
                  <a:srgbClr val="FFFFFF"/>
                </a:solidFill>
              </a14:hiddenFill>
            </a:ext>
          </a:extLst>
        </p:spPr>
      </p:pic>
      <p:sp>
        <p:nvSpPr>
          <p:cNvPr id="13" name="Fußzeilenplatzhalter 4"/>
          <p:cNvSpPr>
            <a:spLocks noGrp="1"/>
          </p:cNvSpPr>
          <p:nvPr>
            <p:ph type="ftr" sz="quarter" idx="15"/>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sp>
        <p:nvSpPr>
          <p:cNvPr id="14" name="Datumsplatzhalter 3"/>
          <p:cNvSpPr>
            <a:spLocks noGrp="1"/>
          </p:cNvSpPr>
          <p:nvPr>
            <p:ph type="dt" sz="half" idx="16"/>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29306513-F909-446D-90A4-D977980444C2}" type="datetime1">
              <a:rPr lang="en-GB" smtClean="0">
                <a:solidFill>
                  <a:srgbClr val="000000"/>
                </a:solidFill>
              </a:rPr>
              <a:pPr>
                <a:defRPr/>
              </a:pPr>
              <a:t>01/07/2022</a:t>
            </a:fld>
            <a:endParaRPr lang="en-US">
              <a:solidFill>
                <a:srgbClr val="000000"/>
              </a:solidFill>
            </a:endParaRPr>
          </a:p>
        </p:txBody>
      </p:sp>
    </p:spTree>
    <p:extLst>
      <p:ext uri="{BB962C8B-B14F-4D97-AF65-F5344CB8AC3E}">
        <p14:creationId xmlns:p14="http://schemas.microsoft.com/office/powerpoint/2010/main" val="232624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2"/>
        </a:solidFill>
        <a:effectLst/>
      </p:bgPr>
    </p:bg>
    <p:spTree>
      <p:nvGrpSpPr>
        <p:cNvPr id="1" name=""/>
        <p:cNvGrpSpPr/>
        <p:nvPr/>
      </p:nvGrpSpPr>
      <p:grpSpPr>
        <a:xfrm>
          <a:off x="0" y="0"/>
          <a:ext cx="0" cy="0"/>
          <a:chOff x="0" y="0"/>
          <a:chExt cx="0" cy="0"/>
        </a:xfrm>
      </p:grpSpPr>
      <p:sp>
        <p:nvSpPr>
          <p:cNvPr id="5" name="Bildplatzhalter 5"/>
          <p:cNvSpPr>
            <a:spLocks noGrp="1"/>
          </p:cNvSpPr>
          <p:nvPr>
            <p:ph type="pic" sz="quarter" idx="12" hasCustomPrompt="1"/>
          </p:nvPr>
        </p:nvSpPr>
        <p:spPr>
          <a:xfrm>
            <a:off x="214600" y="376491"/>
            <a:ext cx="6454760" cy="3848428"/>
          </a:xfrm>
          <a:prstGeom prst="rect">
            <a:avLst/>
          </a:prstGeom>
        </p:spPr>
        <p:txBody>
          <a:bodyPr lIns="0" tIns="0" rIns="0" bIns="0"/>
          <a:lstStyle>
            <a:lvl1pPr marL="0" indent="0">
              <a:buNone/>
              <a:defRPr>
                <a:latin typeface="Calibri"/>
              </a:defRPr>
            </a:lvl1pPr>
          </a:lstStyle>
          <a:p>
            <a:pPr lvl="0"/>
            <a:r>
              <a:rPr lang="en-US" noProof="0" dirty="0"/>
              <a:t>Insert Picture</a:t>
            </a:r>
          </a:p>
        </p:txBody>
      </p:sp>
      <p:sp>
        <p:nvSpPr>
          <p:cNvPr id="7" name="Textplatzhalter 7"/>
          <p:cNvSpPr>
            <a:spLocks noGrp="1"/>
          </p:cNvSpPr>
          <p:nvPr>
            <p:ph type="body" sz="quarter" idx="13" hasCustomPrompt="1"/>
          </p:nvPr>
        </p:nvSpPr>
        <p:spPr>
          <a:xfrm>
            <a:off x="215643" y="4394696"/>
            <a:ext cx="6453717" cy="728189"/>
          </a:xfrm>
          <a:prstGeom prst="rect">
            <a:avLst/>
          </a:prstGeom>
        </p:spPr>
        <p:txBody>
          <a:bodyPr lIns="0" tIns="0" rIns="0" bIns="0" anchor="t" anchorCtr="0"/>
          <a:lstStyle>
            <a:lvl1pPr marL="0" indent="0">
              <a:lnSpc>
                <a:spcPct val="90000"/>
              </a:lnSpc>
              <a:spcBef>
                <a:spcPts val="0"/>
              </a:spcBef>
              <a:buNone/>
              <a:defRPr lang="de-DE" sz="3600" cap="all" smtClean="0">
                <a:latin typeface="Calibri"/>
              </a:defRPr>
            </a:lvl1pPr>
          </a:lstStyle>
          <a:p>
            <a:pPr lvl="0"/>
            <a:r>
              <a:rPr lang="en-US" noProof="0" dirty="0"/>
              <a:t>Thank you for your attention</a:t>
            </a:r>
          </a:p>
        </p:txBody>
      </p:sp>
      <p:pic>
        <p:nvPicPr>
          <p:cNvPr id="8"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2527" y="8517456"/>
            <a:ext cx="1626833" cy="1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650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_Industry &amp; Automotive">
    <p:bg>
      <p:bgPr>
        <a:solidFill>
          <a:srgbClr val="C0C5CC"/>
        </a:solidFill>
        <a:effectLst/>
      </p:bgPr>
    </p:bg>
    <p:spTree>
      <p:nvGrpSpPr>
        <p:cNvPr id="1" name=""/>
        <p:cNvGrpSpPr/>
        <p:nvPr/>
      </p:nvGrpSpPr>
      <p:grpSpPr>
        <a:xfrm>
          <a:off x="0" y="0"/>
          <a:ext cx="0" cy="0"/>
          <a:chOff x="0" y="0"/>
          <a:chExt cx="0" cy="0"/>
        </a:xfrm>
      </p:grpSpPr>
      <p:sp>
        <p:nvSpPr>
          <p:cNvPr id="5" name="Bildplatzhalter 5"/>
          <p:cNvSpPr>
            <a:spLocks noGrp="1"/>
          </p:cNvSpPr>
          <p:nvPr>
            <p:ph type="pic" sz="quarter" idx="12" hasCustomPrompt="1"/>
          </p:nvPr>
        </p:nvSpPr>
        <p:spPr>
          <a:xfrm>
            <a:off x="214600" y="376491"/>
            <a:ext cx="6454760" cy="3848428"/>
          </a:xfrm>
          <a:prstGeom prst="rect">
            <a:avLst/>
          </a:prstGeom>
        </p:spPr>
        <p:txBody>
          <a:bodyPr lIns="0" tIns="0" rIns="0" bIns="0"/>
          <a:lstStyle>
            <a:lvl1pPr marL="0" indent="0">
              <a:buNone/>
              <a:defRPr>
                <a:latin typeface="Calibri"/>
              </a:defRPr>
            </a:lvl1pPr>
          </a:lstStyle>
          <a:p>
            <a:pPr lvl="0"/>
            <a:r>
              <a:rPr lang="en-US" noProof="0" dirty="0"/>
              <a:t>Insert Picture</a:t>
            </a:r>
          </a:p>
        </p:txBody>
      </p:sp>
      <p:sp>
        <p:nvSpPr>
          <p:cNvPr id="7" name="Textplatzhalter 7"/>
          <p:cNvSpPr>
            <a:spLocks noGrp="1"/>
          </p:cNvSpPr>
          <p:nvPr>
            <p:ph type="body" sz="quarter" idx="13" hasCustomPrompt="1"/>
          </p:nvPr>
        </p:nvSpPr>
        <p:spPr>
          <a:xfrm>
            <a:off x="215643" y="4394696"/>
            <a:ext cx="6453717" cy="728189"/>
          </a:xfrm>
          <a:prstGeom prst="rect">
            <a:avLst/>
          </a:prstGeom>
        </p:spPr>
        <p:txBody>
          <a:bodyPr lIns="0" tIns="0" rIns="0" bIns="0" anchor="t" anchorCtr="0"/>
          <a:lstStyle>
            <a:lvl1pPr marL="0" indent="0">
              <a:lnSpc>
                <a:spcPct val="90000"/>
              </a:lnSpc>
              <a:spcBef>
                <a:spcPts val="0"/>
              </a:spcBef>
              <a:buNone/>
              <a:defRPr lang="de-DE" sz="3600" cap="all" smtClean="0">
                <a:latin typeface="Calibri"/>
              </a:defRPr>
            </a:lvl1pPr>
          </a:lstStyle>
          <a:p>
            <a:pPr lvl="0"/>
            <a:r>
              <a:rPr lang="en-US" noProof="0" dirty="0"/>
              <a:t>Thank you for your attention</a:t>
            </a:r>
          </a:p>
        </p:txBody>
      </p:sp>
      <p:pic>
        <p:nvPicPr>
          <p:cNvPr id="8"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2527" y="8517456"/>
            <a:ext cx="1626833" cy="1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85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pic>
        <p:nvPicPr>
          <p:cNvPr id="4" name="Bild 1" descr="1000_SIK_Logo_ClaimR_NO_ARTWORK_RGB.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987" y="8954386"/>
            <a:ext cx="1052513" cy="67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quarter" idx="11"/>
          </p:nvPr>
        </p:nvSpPr>
        <p:spPr>
          <a:xfrm>
            <a:off x="215643" y="1832655"/>
            <a:ext cx="6453717" cy="6968094"/>
          </a:xfrm>
          <a:prstGeom prst="rect">
            <a:avLst/>
          </a:prstGeom>
        </p:spPr>
        <p:txBody>
          <a:bodyPr lIns="0" tIns="0" rIns="0" bIns="0"/>
          <a:lstStyle>
            <a:lvl1pPr marL="270000" indent="-270000">
              <a:lnSpc>
                <a:spcPct val="90000"/>
              </a:lnSpc>
              <a:spcBef>
                <a:spcPts val="480"/>
              </a:spcBef>
              <a:buClr>
                <a:srgbClr val="EFB900"/>
              </a:buClr>
              <a:buFont typeface="Wingdings" pitchFamily="2" charset="2"/>
              <a:buChar char="§"/>
              <a:defRPr sz="2000" kern="100" baseline="0"/>
            </a:lvl1pPr>
            <a:lvl2pPr marL="742950" indent="-285750">
              <a:buClr>
                <a:srgbClr val="EFB900"/>
              </a:buClr>
              <a:buFont typeface="Wingdings" pitchFamily="2" charset="2"/>
              <a:buChar char="§"/>
              <a:defRPr sz="2000"/>
            </a:lvl2pPr>
            <a:lvl3pPr marL="1143000" indent="-228600">
              <a:buClr>
                <a:srgbClr val="EFB900"/>
              </a:buClr>
              <a:buFont typeface="Wingdings" pitchFamily="2" charset="2"/>
              <a:buChar char="§"/>
              <a:defRPr sz="2000"/>
            </a:lvl3pPr>
            <a:lvl4pPr marL="1600200" indent="-228600">
              <a:buClr>
                <a:srgbClr val="EFB900"/>
              </a:buClr>
              <a:buFont typeface="Wingdings" pitchFamily="2" charset="2"/>
              <a:buChar char="§"/>
              <a:defRPr sz="2000"/>
            </a:lvl4pPr>
            <a:lvl5pPr marL="2057400" indent="-228600">
              <a:buClr>
                <a:srgbClr val="EFB900"/>
              </a:buClr>
              <a:buFont typeface="Wingdings" pitchFamily="2" charset="2"/>
              <a:buChar char="§"/>
              <a:defRPr sz="2000"/>
            </a:lvl5pPr>
          </a:lstStyle>
          <a:p>
            <a:pPr lvl="0"/>
            <a:r>
              <a:rPr lang="en-US"/>
              <a:t>Click to edit Master text styles</a:t>
            </a:r>
          </a:p>
        </p:txBody>
      </p:sp>
      <p:sp>
        <p:nvSpPr>
          <p:cNvPr id="23" name="Textplatzhalter 7"/>
          <p:cNvSpPr>
            <a:spLocks noGrp="1"/>
          </p:cNvSpPr>
          <p:nvPr>
            <p:ph type="body" sz="quarter" idx="10"/>
          </p:nvPr>
        </p:nvSpPr>
        <p:spPr>
          <a:xfrm>
            <a:off x="215643" y="376492"/>
            <a:ext cx="6453717" cy="1144127"/>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Arial" pitchFamily="34" charset="0"/>
              <a:buNone/>
              <a:tabLst/>
              <a:defRPr sz="3200" cap="all" baseline="0"/>
            </a:lvl1pPr>
          </a:lstStyle>
          <a:p>
            <a:pPr lvl="0"/>
            <a:r>
              <a:rPr lang="en-US"/>
              <a:t>Click to edit Master text styles</a:t>
            </a:r>
          </a:p>
        </p:txBody>
      </p:sp>
    </p:spTree>
    <p:extLst>
      <p:ext uri="{BB962C8B-B14F-4D97-AF65-F5344CB8AC3E}">
        <p14:creationId xmlns:p14="http://schemas.microsoft.com/office/powerpoint/2010/main" val="255894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1_Industry &amp; Automotive">
    <p:bg>
      <p:bgPr>
        <a:solidFill>
          <a:srgbClr val="C0C5CC"/>
        </a:solidFill>
        <a:effectLst/>
      </p:bgPr>
    </p:bg>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216000" y="376061"/>
            <a:ext cx="6455700" cy="3848000"/>
          </a:xfrm>
          <a:prstGeom prst="rect">
            <a:avLst/>
          </a:prstGeom>
        </p:spPr>
        <p:txBody>
          <a:bodyPr lIns="0" tIns="0" rIns="0" bIns="0"/>
          <a:lstStyle>
            <a:lvl1pPr marL="0" indent="0">
              <a:buNone/>
              <a:defRPr>
                <a:latin typeface="Calibri"/>
              </a:defRPr>
            </a:lvl1pPr>
          </a:lstStyle>
          <a:p>
            <a:r>
              <a:rPr lang="en-US" noProof="0" dirty="0"/>
              <a:t>Insert Picture</a:t>
            </a:r>
          </a:p>
        </p:txBody>
      </p:sp>
      <p:sp>
        <p:nvSpPr>
          <p:cNvPr id="8" name="Textplatzhalter 7"/>
          <p:cNvSpPr>
            <a:spLocks noGrp="1"/>
          </p:cNvSpPr>
          <p:nvPr>
            <p:ph type="body" sz="quarter" idx="11" hasCustomPrompt="1"/>
          </p:nvPr>
        </p:nvSpPr>
        <p:spPr>
          <a:xfrm>
            <a:off x="216000" y="4383601"/>
            <a:ext cx="6455700" cy="771881"/>
          </a:xfrm>
          <a:prstGeom prst="rect">
            <a:avLst/>
          </a:prstGeom>
        </p:spPr>
        <p:txBody>
          <a:bodyPr lIns="0" tIns="0" rIns="0" bIns="0" anchor="t" anchorCtr="0"/>
          <a:lstStyle>
            <a:lvl1pPr marL="0" indent="0">
              <a:lnSpc>
                <a:spcPct val="90000"/>
              </a:lnSpc>
              <a:spcBef>
                <a:spcPts val="0"/>
              </a:spcBef>
              <a:buNone/>
              <a:defRPr sz="3600" kern="100" cap="all" baseline="0">
                <a:latin typeface="Calibri"/>
              </a:defRPr>
            </a:lvl1pPr>
          </a:lstStyle>
          <a:p>
            <a:pPr lvl="0"/>
            <a:r>
              <a:rPr lang="en-US" noProof="0" dirty="0"/>
              <a:t>TITLE OF THE PRESENTATION</a:t>
            </a:r>
          </a:p>
        </p:txBody>
      </p:sp>
      <p:sp>
        <p:nvSpPr>
          <p:cNvPr id="13" name="Textplatzhalter 7"/>
          <p:cNvSpPr>
            <a:spLocks noGrp="1"/>
          </p:cNvSpPr>
          <p:nvPr>
            <p:ph type="body" sz="quarter" idx="12" hasCustomPrompt="1"/>
          </p:nvPr>
        </p:nvSpPr>
        <p:spPr>
          <a:xfrm>
            <a:off x="216000" y="5194801"/>
            <a:ext cx="6455700" cy="307777"/>
          </a:xfrm>
          <a:prstGeom prst="rect">
            <a:avLst/>
          </a:prstGeom>
        </p:spPr>
        <p:txBody>
          <a:bodyPr lIns="0" tIns="0" rIns="0" bIns="0">
            <a:spAutoFit/>
          </a:bodyPr>
          <a:lstStyle>
            <a:lvl1pPr marL="0" indent="0">
              <a:spcBef>
                <a:spcPts val="0"/>
              </a:spcBef>
              <a:buNone/>
              <a:defRPr sz="2000" kern="100" cap="all" baseline="0">
                <a:latin typeface="Calibri"/>
              </a:defRPr>
            </a:lvl1pPr>
          </a:lstStyle>
          <a:p>
            <a:pPr lvl="0"/>
            <a:r>
              <a:rPr lang="en-US" noProof="0" dirty="0"/>
              <a:t>SUBTITLE OF THE PRESENTATION</a:t>
            </a:r>
          </a:p>
        </p:txBody>
      </p:sp>
      <p:pic>
        <p:nvPicPr>
          <p:cNvPr id="7"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2527" y="8517456"/>
            <a:ext cx="1626833" cy="1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451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t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86256" y="1728964"/>
            <a:ext cx="6454706" cy="7071783"/>
          </a:xfrm>
          <a:prstGeom prst="rect">
            <a:avLst/>
          </a:prstGeom>
        </p:spPr>
        <p:txBody>
          <a:bodyPr lIns="0" tIns="0" rIns="0" bIns="0"/>
          <a:lstStyle>
            <a:lvl1pPr marL="180975" indent="-180975">
              <a:spcBef>
                <a:spcPts val="0"/>
              </a:spcBef>
              <a:spcAft>
                <a:spcPts val="300"/>
              </a:spcAft>
              <a:buClr>
                <a:srgbClr val="F5B325"/>
              </a:buClr>
              <a:buFont typeface="Wingdings" pitchFamily="2" charset="2"/>
              <a:buChar char="§"/>
              <a:defRPr sz="2000">
                <a:latin typeface="Calibri" pitchFamily="34" charset="0"/>
              </a:defRPr>
            </a:lvl1pPr>
            <a:lvl2pPr marL="357188" indent="-174625">
              <a:spcBef>
                <a:spcPts val="0"/>
              </a:spcBef>
              <a:spcAft>
                <a:spcPts val="300"/>
              </a:spcAft>
              <a:buClr>
                <a:srgbClr val="F5B325"/>
              </a:buClr>
              <a:buFont typeface="Wingdings" pitchFamily="2" charset="2"/>
              <a:buChar char="§"/>
              <a:defRPr sz="2000">
                <a:latin typeface="Calibri" pitchFamily="34" charset="0"/>
              </a:defRPr>
            </a:lvl2pPr>
            <a:lvl3pPr marL="539750" indent="-182563">
              <a:spcBef>
                <a:spcPts val="0"/>
              </a:spcBef>
              <a:spcAft>
                <a:spcPts val="300"/>
              </a:spcAft>
              <a:buClr>
                <a:srgbClr val="F5B325"/>
              </a:buClr>
              <a:buFont typeface="Wingdings" pitchFamily="2" charset="2"/>
              <a:buChar char="§"/>
              <a:defRPr sz="2000">
                <a:latin typeface="Calibri" pitchFamily="34" charset="0"/>
              </a:defRPr>
            </a:lvl3pPr>
            <a:lvl4pPr marL="714375" indent="-174625">
              <a:spcBef>
                <a:spcPts val="0"/>
              </a:spcBef>
              <a:spcAft>
                <a:spcPts val="300"/>
              </a:spcAft>
              <a:buClr>
                <a:srgbClr val="F5B325"/>
              </a:buClr>
              <a:buFont typeface="Wingdings" pitchFamily="2" charset="2"/>
              <a:buChar char="§"/>
              <a:defRPr sz="2000">
                <a:latin typeface="Calibri" pitchFamily="34" charset="0"/>
              </a:defRPr>
            </a:lvl4pPr>
            <a:lvl5pPr marL="898525" indent="-184150">
              <a:spcAft>
                <a:spcPts val="300"/>
              </a:spcAft>
              <a:buClr>
                <a:srgbClr val="F5B325"/>
              </a:buClr>
              <a:buFont typeface="Wingdings" pitchFamily="2" charset="2"/>
              <a:buChar char="§"/>
              <a:defRPr sz="2000">
                <a:latin typeface="Calibri"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189037" y="376061"/>
            <a:ext cx="6455752" cy="988000"/>
          </a:xfrm>
          <a:prstGeom prst="rect">
            <a:avLst/>
          </a:prstGeom>
        </p:spPr>
        <p:txBody>
          <a:bodyPr lIns="0" tIns="0" rIns="0" bIns="0" anchor="b"/>
          <a:lstStyle>
            <a:lvl1pPr algn="l">
              <a:defRPr b="0" cap="all" baseline="0">
                <a:solidFill>
                  <a:schemeClr val="tx1"/>
                </a:solidFill>
                <a:latin typeface="Calibri" pitchFamily="34" charset="0"/>
              </a:defRPr>
            </a:lvl1pPr>
          </a:lstStyle>
          <a:p>
            <a:r>
              <a:rPr lang="en-US" dirty="0"/>
              <a:t>Insert Title</a:t>
            </a:r>
          </a:p>
        </p:txBody>
      </p:sp>
      <p:sp>
        <p:nvSpPr>
          <p:cNvPr id="6" name="Datumsplatzhalter 3"/>
          <p:cNvSpPr>
            <a:spLocks noGrp="1"/>
          </p:cNvSpPr>
          <p:nvPr>
            <p:ph type="dt" sz="half" idx="12"/>
          </p:nvPr>
        </p:nvSpPr>
        <p:spPr>
          <a:xfrm>
            <a:off x="388420" y="9472109"/>
            <a:ext cx="548420" cy="156000"/>
          </a:xfrm>
          <a:prstGeom prst="rect">
            <a:avLst/>
          </a:prstGeom>
        </p:spPr>
        <p:txBody>
          <a:bodyPr vert="horz" wrap="none" lIns="0" tIns="0" rIns="0" bIns="0" anchor="b" anchorCtr="0"/>
          <a:lstStyle>
            <a:lvl1pPr fontAlgn="auto">
              <a:spcBef>
                <a:spcPts val="0"/>
              </a:spcBef>
              <a:spcAft>
                <a:spcPts val="0"/>
              </a:spcAft>
              <a:defRPr sz="800">
                <a:ln>
                  <a:noFill/>
                </a:ln>
                <a:latin typeface="Calibri" pitchFamily="34" charset="0"/>
                <a:ea typeface="+mn-ea"/>
                <a:cs typeface="+mn-cs"/>
              </a:defRPr>
            </a:lvl1pPr>
          </a:lstStyle>
          <a:p>
            <a:pPr>
              <a:defRPr/>
            </a:pPr>
            <a:fld id="{30A37F00-DDCA-4DFC-B464-0E8CBC3C8F6F}" type="datetime1">
              <a:rPr lang="en-GB" smtClean="0">
                <a:solidFill>
                  <a:srgbClr val="000000"/>
                </a:solidFill>
              </a:rPr>
              <a:pPr>
                <a:defRPr/>
              </a:pPr>
              <a:t>01/07/2022</a:t>
            </a:fld>
            <a:endParaRPr lang="en-US" dirty="0">
              <a:solidFill>
                <a:srgbClr val="000000"/>
              </a:solidFill>
            </a:endParaRPr>
          </a:p>
        </p:txBody>
      </p:sp>
      <p:sp>
        <p:nvSpPr>
          <p:cNvPr id="7" name="Foliennummernplatzhalter 5"/>
          <p:cNvSpPr txBox="1">
            <a:spLocks/>
          </p:cNvSpPr>
          <p:nvPr userDrawn="1"/>
        </p:nvSpPr>
        <p:spPr>
          <a:xfrm>
            <a:off x="189034" y="9477127"/>
            <a:ext cx="199385" cy="156000"/>
          </a:xfrm>
          <a:prstGeom prst="rect">
            <a:avLst/>
          </a:prstGeom>
        </p:spPr>
        <p:txBody>
          <a:bodyPr vert="horz" wrap="none" lIns="0" tIns="0" rIns="0" bIns="0" anchor="b" anchorCtr="0"/>
          <a:lstStyle>
            <a:defPPr>
              <a:defRPr lang="en-US"/>
            </a:defPPr>
            <a:lvl1pPr fontAlgn="auto">
              <a:spcBef>
                <a:spcPts val="0"/>
              </a:spcBef>
              <a:spcAft>
                <a:spcPts val="0"/>
              </a:spcAft>
              <a:defRPr sz="800">
                <a:ln>
                  <a:noFill/>
                </a:ln>
                <a:latin typeface="Calibri" pitchFamily="34" charset="0"/>
              </a:defRPr>
            </a:lvl1pPr>
          </a:lstStyle>
          <a:p>
            <a:fld id="{1FDE100E-0E68-4493-9B64-3468BFEAD78E}" type="slidenum">
              <a:rPr lang="en-GB" smtClean="0">
                <a:solidFill>
                  <a:srgbClr val="000000"/>
                </a:solidFill>
              </a:rPr>
              <a:pPr/>
              <a:t>‹Nr.›</a:t>
            </a:fld>
            <a:r>
              <a:rPr lang="en-GB" dirty="0">
                <a:solidFill>
                  <a:srgbClr val="000000"/>
                </a:solidFill>
              </a:rPr>
              <a:t>  </a:t>
            </a:r>
          </a:p>
        </p:txBody>
      </p:sp>
      <p:sp>
        <p:nvSpPr>
          <p:cNvPr id="9" name="Fußzeilenplatzhalter 4"/>
          <p:cNvSpPr>
            <a:spLocks noGrp="1"/>
          </p:cNvSpPr>
          <p:nvPr>
            <p:ph type="ftr" sz="quarter" idx="14"/>
          </p:nvPr>
        </p:nvSpPr>
        <p:spPr>
          <a:xfrm>
            <a:off x="937381" y="9472109"/>
            <a:ext cx="3688616" cy="156000"/>
          </a:xfrm>
          <a:prstGeom prst="rect">
            <a:avLst/>
          </a:prstGeom>
        </p:spPr>
        <p:txBody>
          <a:bodyPr vert="horz" wrap="none" lIns="0" tIns="0" rIns="0" bIns="0" rtlCol="0" anchor="b" anchorCtr="0"/>
          <a:lstStyle>
            <a:lvl1pPr algn="l" fontAlgn="auto">
              <a:spcBef>
                <a:spcPts val="0"/>
              </a:spcBef>
              <a:spcAft>
                <a:spcPts val="0"/>
              </a:spcAft>
              <a:defRPr sz="800">
                <a:ln>
                  <a:noFill/>
                </a:ln>
                <a:solidFill>
                  <a:schemeClr val="tx1"/>
                </a:solidFill>
                <a:latin typeface="Calibri" pitchFamily="34" charset="0"/>
                <a:ea typeface="+mn-ea"/>
                <a:cs typeface="+mn-cs"/>
              </a:defRPr>
            </a:lvl1pPr>
          </a:lstStyle>
          <a:p>
            <a:pPr>
              <a:defRPr/>
            </a:pPr>
            <a:r>
              <a:rPr lang="en-GB">
                <a:solidFill>
                  <a:srgbClr val="000000"/>
                </a:solidFill>
              </a:rPr>
              <a:t>Digital: Status and Future of SikaConnect and Intranet </a:t>
            </a:r>
            <a:endParaRPr lang="de-DE" dirty="0">
              <a:solidFill>
                <a:srgbClr val="000000"/>
              </a:solidFill>
            </a:endParaRPr>
          </a:p>
        </p:txBody>
      </p:sp>
      <p:pic>
        <p:nvPicPr>
          <p:cNvPr id="10"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65393" y="8957127"/>
            <a:ext cx="975569" cy="6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03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Content / Text">
    <p:spTree>
      <p:nvGrpSpPr>
        <p:cNvPr id="1" name=""/>
        <p:cNvGrpSpPr/>
        <p:nvPr/>
      </p:nvGrpSpPr>
      <p:grpSpPr>
        <a:xfrm>
          <a:off x="0" y="0"/>
          <a:ext cx="0" cy="0"/>
          <a:chOff x="0" y="0"/>
          <a:chExt cx="0" cy="0"/>
        </a:xfrm>
      </p:grpSpPr>
      <p:pic>
        <p:nvPicPr>
          <p:cNvPr id="5" name="Bild 1" descr="1000_SIK_Logo_ClaimR_NO_ARTWORK_RGB.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987" y="8954384"/>
            <a:ext cx="1052513" cy="67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nhaltsplatzhalter 2"/>
          <p:cNvSpPr>
            <a:spLocks noGrp="1"/>
          </p:cNvSpPr>
          <p:nvPr>
            <p:ph sz="quarter" idx="11"/>
          </p:nvPr>
        </p:nvSpPr>
        <p:spPr>
          <a:xfrm>
            <a:off x="215644" y="1832654"/>
            <a:ext cx="4806413" cy="6968773"/>
          </a:xfrm>
          <a:prstGeom prst="rect">
            <a:avLst/>
          </a:prstGeom>
        </p:spPr>
        <p:txBody>
          <a:bodyPr lIns="0" tIns="0" rIns="0" bIns="0"/>
          <a:lstStyle>
            <a:lvl1pPr marL="270000" indent="-270000">
              <a:lnSpc>
                <a:spcPct val="90000"/>
              </a:lnSpc>
              <a:spcBef>
                <a:spcPts val="384"/>
              </a:spcBef>
              <a:buClr>
                <a:srgbClr val="EFB900"/>
              </a:buClr>
              <a:buFont typeface="Wingdings" pitchFamily="2" charset="2"/>
              <a:buChar char="§"/>
              <a:defRPr sz="2000" kern="100" baseline="0">
                <a:latin typeface="Calibri" pitchFamily="34" charset="0"/>
              </a:defRPr>
            </a:lvl1pPr>
            <a:lvl2pPr marL="532800" indent="-259200">
              <a:lnSpc>
                <a:spcPct val="90000"/>
              </a:lnSpc>
              <a:buClr>
                <a:srgbClr val="EFB900"/>
              </a:buClr>
              <a:buFont typeface="Wingdings" pitchFamily="2" charset="2"/>
              <a:buChar char="§"/>
              <a:defRPr sz="2000" kern="100">
                <a:latin typeface="Calibri" pitchFamily="34" charset="0"/>
              </a:defRPr>
            </a:lvl2pPr>
            <a:lvl3pPr marL="806400" indent="-270000">
              <a:lnSpc>
                <a:spcPct val="90000"/>
              </a:lnSpc>
              <a:buClr>
                <a:srgbClr val="EFB900"/>
              </a:buClr>
              <a:buFont typeface="Wingdings" pitchFamily="2" charset="2"/>
              <a:buChar char="§"/>
              <a:defRPr sz="2000" kern="100">
                <a:latin typeface="Calibri" pitchFamily="34" charset="0"/>
              </a:defRPr>
            </a:lvl3pPr>
            <a:lvl4pPr marL="982800" indent="-176400">
              <a:lnSpc>
                <a:spcPct val="90000"/>
              </a:lnSpc>
              <a:buClr>
                <a:srgbClr val="EFB900"/>
              </a:buClr>
              <a:buFont typeface="Wingdings" pitchFamily="2" charset="2"/>
              <a:buChar char="§"/>
              <a:tabLst/>
              <a:defRPr sz="2000" kern="100">
                <a:latin typeface="Calibri"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Inhaltsplatzhalter 2"/>
          <p:cNvSpPr>
            <a:spLocks noGrp="1"/>
          </p:cNvSpPr>
          <p:nvPr>
            <p:ph sz="quarter" idx="12"/>
          </p:nvPr>
        </p:nvSpPr>
        <p:spPr>
          <a:xfrm>
            <a:off x="5157192" y="1832653"/>
            <a:ext cx="1512689" cy="6968774"/>
          </a:xfrm>
          <a:prstGeom prst="rect">
            <a:avLst/>
          </a:prstGeom>
        </p:spPr>
        <p:txBody>
          <a:bodyPr lIns="0" tIns="0" rIns="0" bIns="0"/>
          <a:lstStyle>
            <a:lvl1pPr marL="180000" indent="-180000">
              <a:lnSpc>
                <a:spcPct val="90000"/>
              </a:lnSpc>
              <a:spcBef>
                <a:spcPts val="384"/>
              </a:spcBef>
              <a:buClr>
                <a:srgbClr val="EFB900"/>
              </a:buClr>
              <a:buFont typeface="Wingdings" pitchFamily="2" charset="2"/>
              <a:buChar char="§"/>
              <a:defRPr sz="1200" kern="100" baseline="0">
                <a:latin typeface="Calibri" pitchFamily="34" charset="0"/>
              </a:defRPr>
            </a:lvl1pPr>
            <a:lvl2pPr marL="360000" indent="-180000">
              <a:lnSpc>
                <a:spcPct val="90000"/>
              </a:lnSpc>
              <a:buClr>
                <a:srgbClr val="EFB900"/>
              </a:buClr>
              <a:buFont typeface="Wingdings" pitchFamily="2" charset="2"/>
              <a:buChar char="§"/>
              <a:defRPr sz="1200" kern="100">
                <a:latin typeface="Calibri" pitchFamily="34" charset="0"/>
              </a:defRPr>
            </a:lvl2pPr>
            <a:lvl3pPr marL="540000" indent="-180000">
              <a:lnSpc>
                <a:spcPct val="90000"/>
              </a:lnSpc>
              <a:buClr>
                <a:srgbClr val="EFB900"/>
              </a:buClr>
              <a:buFont typeface="Wingdings" pitchFamily="2" charset="2"/>
              <a:buChar char="§"/>
              <a:defRPr sz="1200" kern="100">
                <a:latin typeface="Calibri" pitchFamily="34" charset="0"/>
              </a:defRPr>
            </a:lvl3pPr>
            <a:lvl4pPr marL="720000" indent="-180000">
              <a:lnSpc>
                <a:spcPct val="90000"/>
              </a:lnSpc>
              <a:buClr>
                <a:srgbClr val="EFB900"/>
              </a:buClr>
              <a:buFont typeface="Wingdings" pitchFamily="2" charset="2"/>
              <a:buChar char="§"/>
              <a:tabLst/>
              <a:defRPr sz="1200" kern="100">
                <a:latin typeface="Calibri"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platzhalter 7"/>
          <p:cNvSpPr>
            <a:spLocks noGrp="1"/>
          </p:cNvSpPr>
          <p:nvPr>
            <p:ph type="body" sz="quarter" idx="10"/>
          </p:nvPr>
        </p:nvSpPr>
        <p:spPr>
          <a:xfrm>
            <a:off x="215643" y="376492"/>
            <a:ext cx="6453717" cy="1144127"/>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Arial" pitchFamily="34" charset="0"/>
              <a:buNone/>
              <a:tabLst/>
              <a:defRPr sz="3200" cap="all" baseline="0"/>
            </a:lvl1pPr>
          </a:lstStyle>
          <a:p>
            <a:pPr lvl="0"/>
            <a:r>
              <a:rPr lang="en-US"/>
              <a:t>Click to edit Master text styles</a:t>
            </a:r>
          </a:p>
        </p:txBody>
      </p:sp>
      <p:sp>
        <p:nvSpPr>
          <p:cNvPr id="6" name="Fußzeilenplatzhalter 4"/>
          <p:cNvSpPr>
            <a:spLocks noGrp="1"/>
          </p:cNvSpPr>
          <p:nvPr>
            <p:ph type="ftr" sz="quarter" idx="13"/>
          </p:nvPr>
        </p:nvSpPr>
        <p:spPr>
          <a:xfrm>
            <a:off x="998935" y="9477199"/>
            <a:ext cx="4023122" cy="181151"/>
          </a:xfrm>
          <a:prstGeom prst="rect">
            <a:avLst/>
          </a:prstGeom>
        </p:spPr>
        <p:txBody>
          <a:bodyPr vert="horz" wrap="none" lIns="0" tIns="0" rIns="0" bIns="0" rtlCol="0" anchor="b" anchorCtr="0"/>
          <a:lstStyle>
            <a:lvl1pPr algn="l" fontAlgn="auto">
              <a:spcBef>
                <a:spcPts val="0"/>
              </a:spcBef>
              <a:spcAft>
                <a:spcPts val="0"/>
              </a:spcAft>
              <a:defRPr sz="800" dirty="0" smtClean="0">
                <a:solidFill>
                  <a:schemeClr val="tx1"/>
                </a:solidFill>
                <a:latin typeface="+mj-lt"/>
                <a:ea typeface="+mn-ea"/>
              </a:defRPr>
            </a:lvl1pPr>
          </a:lstStyle>
          <a:p>
            <a:pPr>
              <a:defRPr/>
            </a:pPr>
            <a:r>
              <a:rPr lang="en-GB">
                <a:solidFill>
                  <a:srgbClr val="000000"/>
                </a:solidFill>
              </a:rPr>
              <a:t>Digital: Status and Future of SikaConnect and Intranet </a:t>
            </a:r>
            <a:endParaRPr lang="de-DE">
              <a:solidFill>
                <a:srgbClr val="000000"/>
              </a:solidFill>
            </a:endParaRPr>
          </a:p>
        </p:txBody>
      </p:sp>
      <p:sp>
        <p:nvSpPr>
          <p:cNvPr id="7" name="Foliennummernplatzhalter 5"/>
          <p:cNvSpPr>
            <a:spLocks noGrp="1"/>
          </p:cNvSpPr>
          <p:nvPr>
            <p:ph type="sldNum" sz="quarter" idx="14"/>
          </p:nvPr>
        </p:nvSpPr>
        <p:spPr>
          <a:xfrm>
            <a:off x="215504" y="9477199"/>
            <a:ext cx="297656" cy="155928"/>
          </a:xfrm>
          <a:prstGeom prst="rect">
            <a:avLst/>
          </a:prstGeom>
        </p:spPr>
        <p:txBody>
          <a:bodyPr vert="horz" wrap="square" lIns="0" tIns="0" rIns="0" bIns="0" numCol="1" anchor="t" anchorCtr="0" compatLnSpc="1">
            <a:prstTxWarp prst="textNoShape">
              <a:avLst/>
            </a:prstTxWarp>
          </a:bodyPr>
          <a:lstStyle>
            <a:lvl1pPr>
              <a:defRPr sz="800"/>
            </a:lvl1pPr>
          </a:lstStyle>
          <a:p>
            <a:fld id="{85D57810-2F77-4474-BC6D-C7D0C262C80E}" type="slidenum">
              <a:rPr lang="en-US">
                <a:solidFill>
                  <a:srgbClr val="000000"/>
                </a:solidFill>
              </a:rPr>
              <a:pPr/>
              <a:t>‹Nr.›</a:t>
            </a:fld>
            <a:r>
              <a:rPr lang="en-US">
                <a:solidFill>
                  <a:srgbClr val="000000"/>
                </a:solidFill>
              </a:rPr>
              <a:t> |</a:t>
            </a:r>
          </a:p>
        </p:txBody>
      </p:sp>
      <p:sp>
        <p:nvSpPr>
          <p:cNvPr id="8" name="Datumsplatzhalter 3"/>
          <p:cNvSpPr>
            <a:spLocks noGrp="1"/>
          </p:cNvSpPr>
          <p:nvPr>
            <p:ph type="dt" sz="half" idx="15"/>
          </p:nvPr>
        </p:nvSpPr>
        <p:spPr>
          <a:xfrm>
            <a:off x="404812" y="9477200"/>
            <a:ext cx="1600200" cy="158220"/>
          </a:xfrm>
          <a:prstGeom prst="rect">
            <a:avLst/>
          </a:prstGeom>
        </p:spPr>
        <p:txBody>
          <a:bodyPr vert="horz" wrap="square" lIns="0" tIns="0" rIns="0" bIns="0" numCol="1" anchor="t" anchorCtr="0" compatLnSpc="1">
            <a:prstTxWarp prst="textNoShape">
              <a:avLst/>
            </a:prstTxWarp>
          </a:bodyPr>
          <a:lstStyle>
            <a:lvl1pPr>
              <a:defRPr sz="800"/>
            </a:lvl1pPr>
          </a:lstStyle>
          <a:p>
            <a:fld id="{140009F4-7ED6-4D6B-8805-55823F44CC20}" type="datetime1">
              <a:rPr lang="en-GB" smtClean="0">
                <a:solidFill>
                  <a:srgbClr val="000000"/>
                </a:solidFill>
              </a:rPr>
              <a:pPr/>
              <a:t>01/07/2022</a:t>
            </a:fld>
            <a:endParaRPr lang="en-US" dirty="0">
              <a:solidFill>
                <a:srgbClr val="000000"/>
              </a:solidFill>
            </a:endParaRPr>
          </a:p>
        </p:txBody>
      </p:sp>
    </p:spTree>
    <p:extLst>
      <p:ext uri="{BB962C8B-B14F-4D97-AF65-F5344CB8AC3E}">
        <p14:creationId xmlns:p14="http://schemas.microsoft.com/office/powerpoint/2010/main" val="66369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Devider">
    <p:bg>
      <p:bgPr>
        <a:solidFill>
          <a:srgbClr val="F5B325"/>
        </a:solidFill>
        <a:effectLst/>
      </p:bgPr>
    </p:bg>
    <p:spTree>
      <p:nvGrpSpPr>
        <p:cNvPr id="1" name=""/>
        <p:cNvGrpSpPr/>
        <p:nvPr/>
      </p:nvGrpSpPr>
      <p:grpSpPr>
        <a:xfrm>
          <a:off x="0" y="0"/>
          <a:ext cx="0" cy="0"/>
          <a:chOff x="0" y="0"/>
          <a:chExt cx="0" cy="0"/>
        </a:xfrm>
      </p:grpSpPr>
      <p:pic>
        <p:nvPicPr>
          <p:cNvPr id="4" name="Bild 1" descr="1000_SIK_Logo_ClaimR_NO_ARTWORK_RGB.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3487" y="8518703"/>
            <a:ext cx="1624013" cy="103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0"/>
          </p:nvPr>
        </p:nvSpPr>
        <p:spPr>
          <a:xfrm>
            <a:off x="215643" y="1988079"/>
            <a:ext cx="6453717" cy="2964920"/>
          </a:xfrm>
          <a:prstGeom prst="rect">
            <a:avLst/>
          </a:prstGeom>
        </p:spPr>
        <p:txBody>
          <a:bodyPr lIns="0" tIns="0" rIns="0" bIns="0" anchor="b" anchorCtr="0"/>
          <a:lstStyle>
            <a:lvl1pPr marL="0" indent="0">
              <a:lnSpc>
                <a:spcPct val="90000"/>
              </a:lnSpc>
              <a:spcBef>
                <a:spcPts val="0"/>
              </a:spcBef>
              <a:buNone/>
              <a:defRPr sz="3600" cap="all" baseline="0"/>
            </a:lvl1pPr>
          </a:lstStyle>
          <a:p>
            <a:pPr lvl="0"/>
            <a:r>
              <a:rPr lang="en-US"/>
              <a:t>Click to edit Master text styles</a:t>
            </a:r>
          </a:p>
        </p:txBody>
      </p:sp>
      <p:sp>
        <p:nvSpPr>
          <p:cNvPr id="12" name="Textplatzhalter 11"/>
          <p:cNvSpPr>
            <a:spLocks noGrp="1"/>
          </p:cNvSpPr>
          <p:nvPr>
            <p:ph type="body" sz="quarter" idx="11"/>
          </p:nvPr>
        </p:nvSpPr>
        <p:spPr>
          <a:xfrm>
            <a:off x="215643" y="5084015"/>
            <a:ext cx="6453717" cy="2600325"/>
          </a:xfrm>
          <a:prstGeom prst="rect">
            <a:avLst/>
          </a:prstGeom>
        </p:spPr>
        <p:txBody>
          <a:bodyPr lIns="0" tIns="0" rIns="0" bIns="0"/>
          <a:lstStyle>
            <a:lvl1pPr marL="0" indent="0">
              <a:lnSpc>
                <a:spcPct val="90000"/>
              </a:lnSpc>
              <a:spcBef>
                <a:spcPts val="0"/>
              </a:spcBef>
              <a:buNone/>
              <a:defRPr sz="2000" cap="all" baseline="0"/>
            </a:lvl1pPr>
          </a:lstStyle>
          <a:p>
            <a:pPr lvl="0"/>
            <a:r>
              <a:rPr lang="en-US"/>
              <a:t>Click to edit Master text styles</a:t>
            </a:r>
          </a:p>
        </p:txBody>
      </p:sp>
    </p:spTree>
    <p:extLst>
      <p:ext uri="{BB962C8B-B14F-4D97-AF65-F5344CB8AC3E}">
        <p14:creationId xmlns:p14="http://schemas.microsoft.com/office/powerpoint/2010/main" val="84895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Full format Picture">
    <p:spTree>
      <p:nvGrpSpPr>
        <p:cNvPr id="1" name=""/>
        <p:cNvGrpSpPr/>
        <p:nvPr/>
      </p:nvGrpSpPr>
      <p:grpSpPr>
        <a:xfrm>
          <a:off x="0" y="0"/>
          <a:ext cx="0" cy="0"/>
          <a:chOff x="0" y="0"/>
          <a:chExt cx="0" cy="0"/>
        </a:xfrm>
      </p:grpSpPr>
      <p:pic>
        <p:nvPicPr>
          <p:cNvPr id="4" name="Bild 1" descr="1000_SIK_Logo_ClaimR_NO_ARTWORK_RGB.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987" y="8954384"/>
            <a:ext cx="1052513" cy="67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ildplatzhalter 4"/>
          <p:cNvSpPr>
            <a:spLocks noGrp="1"/>
          </p:cNvSpPr>
          <p:nvPr>
            <p:ph type="pic" sz="quarter" idx="11"/>
          </p:nvPr>
        </p:nvSpPr>
        <p:spPr>
          <a:xfrm>
            <a:off x="0" y="0"/>
            <a:ext cx="6858000" cy="9906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aseline="0">
                <a:noFill/>
              </a:defRPr>
            </a:lvl1pPr>
          </a:lstStyle>
          <a:p>
            <a:pPr lvl="0"/>
            <a:r>
              <a:rPr lang="en-US" noProof="0"/>
              <a:t>Click icon to add picture</a:t>
            </a:r>
            <a:endParaRPr lang="en-GB" noProof="0" dirty="0"/>
          </a:p>
        </p:txBody>
      </p:sp>
      <p:sp>
        <p:nvSpPr>
          <p:cNvPr id="30" name="Textplatzhalter 7"/>
          <p:cNvSpPr>
            <a:spLocks noGrp="1"/>
          </p:cNvSpPr>
          <p:nvPr>
            <p:ph type="body" sz="quarter" idx="10"/>
          </p:nvPr>
        </p:nvSpPr>
        <p:spPr>
          <a:xfrm>
            <a:off x="215643" y="376492"/>
            <a:ext cx="6453717" cy="1144127"/>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Arial" pitchFamily="34" charset="0"/>
              <a:buNone/>
              <a:tabLst/>
              <a:defRPr sz="3200" cap="all" baseline="0"/>
            </a:lvl1pPr>
          </a:lstStyle>
          <a:p>
            <a:pPr lvl="0"/>
            <a:r>
              <a:rPr lang="en-US"/>
              <a:t>Click to edit Master text styles</a:t>
            </a:r>
          </a:p>
        </p:txBody>
      </p:sp>
    </p:spTree>
    <p:extLst>
      <p:ext uri="{BB962C8B-B14F-4D97-AF65-F5344CB8AC3E}">
        <p14:creationId xmlns:p14="http://schemas.microsoft.com/office/powerpoint/2010/main" val="1164539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51225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185738" y="197600"/>
            <a:ext cx="6516291" cy="754000"/>
          </a:xfrm>
          <a:prstGeom prst="rect">
            <a:avLst/>
          </a:prstGeom>
        </p:spPr>
        <p:txBody>
          <a:bodyPr/>
          <a:lstStyle/>
          <a:p>
            <a:r>
              <a:rPr lang="de-DE" dirty="0"/>
              <a:t>Titelmasterformat durch Klicken bearbeiten</a:t>
            </a:r>
          </a:p>
        </p:txBody>
      </p:sp>
      <p:sp>
        <p:nvSpPr>
          <p:cNvPr id="8" name="Textplatzhalter 7"/>
          <p:cNvSpPr>
            <a:spLocks noGrp="1"/>
          </p:cNvSpPr>
          <p:nvPr>
            <p:ph type="body" sz="quarter" idx="13"/>
          </p:nvPr>
        </p:nvSpPr>
        <p:spPr bwMode="gray">
          <a:xfrm>
            <a:off x="185738" y="951619"/>
            <a:ext cx="6512719" cy="581087"/>
          </a:xfrm>
          <a:prstGeom prst="rect">
            <a:avLst/>
          </a:prstGeom>
        </p:spPr>
        <p:txBody>
          <a:bodyPr vert="horz" lIns="0" tIns="46800" rIns="0" bIns="46800" rtlCol="0" anchor="t" anchorCtr="0">
            <a:noAutofit/>
          </a:bodyPr>
          <a:lstStyle>
            <a:lvl1pPr marL="0" indent="0">
              <a:buNone/>
              <a:defRPr lang="de-DE" sz="2000" b="0" smtClean="0">
                <a:solidFill>
                  <a:schemeClr val="tx1"/>
                </a:solidFill>
                <a:ea typeface="+mj-ea"/>
              </a:defRPr>
            </a:lvl1pPr>
            <a:lvl2pPr marL="0" indent="0">
              <a:buNone/>
              <a:defRPr lang="de-DE" sz="2000" b="0" smtClean="0"/>
            </a:lvl2pPr>
            <a:lvl3pPr marL="0" indent="0">
              <a:buNone/>
              <a:defRPr lang="de-DE" sz="2000" b="0" smtClean="0"/>
            </a:lvl3pPr>
            <a:lvl4pPr marL="0" indent="0">
              <a:buNone/>
              <a:defRPr lang="de-DE" sz="2000" b="0" smtClean="0"/>
            </a:lvl4pPr>
            <a:lvl5pPr marL="0" indent="0">
              <a:buNone/>
              <a:defRPr lang="de-DE" sz="2000" b="0"/>
            </a:lvl5pPr>
          </a:lstStyle>
          <a:p>
            <a:pPr lvl="0">
              <a:spcBef>
                <a:spcPct val="0"/>
              </a:spcBef>
            </a:pPr>
            <a:r>
              <a:rPr lang="de-DE" dirty="0"/>
              <a:t>Textmasterformat bearbeiten</a:t>
            </a:r>
          </a:p>
        </p:txBody>
      </p:sp>
    </p:spTree>
    <p:extLst>
      <p:ext uri="{BB962C8B-B14F-4D97-AF65-F5344CB8AC3E}">
        <p14:creationId xmlns:p14="http://schemas.microsoft.com/office/powerpoint/2010/main" val="997094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white">
    <p:spTree>
      <p:nvGrpSpPr>
        <p:cNvPr id="1" name=""/>
        <p:cNvGrpSpPr/>
        <p:nvPr/>
      </p:nvGrpSpPr>
      <p:grpSpPr>
        <a:xfrm>
          <a:off x="0" y="0"/>
          <a:ext cx="0" cy="0"/>
          <a:chOff x="0" y="0"/>
          <a:chExt cx="0" cy="0"/>
        </a:xfrm>
      </p:grpSpPr>
      <p:sp>
        <p:nvSpPr>
          <p:cNvPr id="3" name="Inhaltsplatzhalter 2"/>
          <p:cNvSpPr>
            <a:spLocks noGrp="1"/>
          </p:cNvSpPr>
          <p:nvPr>
            <p:ph sz="quarter" idx="11" hasCustomPrompt="1"/>
          </p:nvPr>
        </p:nvSpPr>
        <p:spPr>
          <a:xfrm>
            <a:off x="215643" y="1832654"/>
            <a:ext cx="6453717" cy="6968094"/>
          </a:xfrm>
          <a:prstGeom prst="rect">
            <a:avLst/>
          </a:prstGeom>
        </p:spPr>
        <p:txBody>
          <a:bodyPr lIns="0" tIns="0" rIns="0" bIns="0"/>
          <a:lstStyle>
            <a:lvl1pPr marL="270000" indent="-270000">
              <a:lnSpc>
                <a:spcPct val="90000"/>
              </a:lnSpc>
              <a:spcBef>
                <a:spcPts val="480"/>
              </a:spcBef>
              <a:buClr>
                <a:srgbClr val="EFB900"/>
              </a:buClr>
              <a:buFont typeface="Wingdings" pitchFamily="2" charset="2"/>
              <a:buChar char="§"/>
              <a:defRPr sz="2000" kern="100" baseline="0"/>
            </a:lvl1pPr>
            <a:lvl2pPr marL="742950" indent="-285750">
              <a:buClr>
                <a:srgbClr val="EFB900"/>
              </a:buClr>
              <a:buFont typeface="Wingdings" pitchFamily="2" charset="2"/>
              <a:buChar char="§"/>
              <a:defRPr sz="2000"/>
            </a:lvl2pPr>
            <a:lvl3pPr marL="1143000" indent="-228600">
              <a:buClr>
                <a:srgbClr val="EFB900"/>
              </a:buClr>
              <a:buFont typeface="Wingdings" pitchFamily="2" charset="2"/>
              <a:buChar char="§"/>
              <a:defRPr sz="2000"/>
            </a:lvl3pPr>
            <a:lvl4pPr marL="1600200" indent="-228600">
              <a:buClr>
                <a:srgbClr val="EFB900"/>
              </a:buClr>
              <a:buFont typeface="Wingdings" pitchFamily="2" charset="2"/>
              <a:buChar char="§"/>
              <a:defRPr sz="2000"/>
            </a:lvl4pPr>
            <a:lvl5pPr marL="2057400" indent="-228600">
              <a:buClr>
                <a:srgbClr val="EFB900"/>
              </a:buClr>
              <a:buFont typeface="Wingdings" pitchFamily="2" charset="2"/>
              <a:buChar char="§"/>
              <a:defRPr sz="2000"/>
            </a:lvl5pPr>
          </a:lstStyle>
          <a:p>
            <a:pPr lvl="0"/>
            <a:r>
              <a:rPr lang="en-US" noProof="0" dirty="0"/>
              <a:t>Insert Content</a:t>
            </a:r>
          </a:p>
        </p:txBody>
      </p:sp>
      <p:sp>
        <p:nvSpPr>
          <p:cNvPr id="5" name="Datumsplatzhalter 3"/>
          <p:cNvSpPr>
            <a:spLocks noGrp="1"/>
          </p:cNvSpPr>
          <p:nvPr>
            <p:ph type="dt" sz="half" idx="12"/>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mn-lt"/>
                <a:ea typeface="+mn-ea"/>
                <a:cs typeface="+mn-cs"/>
              </a:defRPr>
            </a:lvl1pPr>
          </a:lstStyle>
          <a:p>
            <a:pPr>
              <a:defRPr/>
            </a:pPr>
            <a:fld id="{5AB1B560-ECCA-4CDF-AFBE-45DE1DBA3EAE}" type="datetime1">
              <a:rPr lang="en-GB" smtClean="0">
                <a:solidFill>
                  <a:srgbClr val="000000"/>
                </a:solidFill>
              </a:rPr>
              <a:pPr>
                <a:defRPr/>
              </a:pPr>
              <a:t>01/07/2022</a:t>
            </a:fld>
            <a:endParaRPr lang="en-US">
              <a:solidFill>
                <a:srgbClr val="000000"/>
              </a:solidFill>
            </a:endParaRPr>
          </a:p>
        </p:txBody>
      </p:sp>
      <p:sp>
        <p:nvSpPr>
          <p:cNvPr id="6" name="Foliennummernplatzhalter 5"/>
          <p:cNvSpPr>
            <a:spLocks noGrp="1"/>
          </p:cNvSpPr>
          <p:nvPr>
            <p:ph type="sldNum" sz="quarter" idx="13"/>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24F4544F-7517-47D0-B72D-419475E9EDD5}" type="slidenum">
              <a:rPr lang="en-GB">
                <a:solidFill>
                  <a:srgbClr val="000000"/>
                </a:solidFill>
              </a:rPr>
              <a:pPr/>
              <a:t>‹Nr.›</a:t>
            </a:fld>
            <a:r>
              <a:rPr lang="en-GB" dirty="0">
                <a:solidFill>
                  <a:srgbClr val="000000"/>
                </a:solidFill>
              </a:rPr>
              <a:t>  </a:t>
            </a:r>
          </a:p>
        </p:txBody>
      </p:sp>
      <p:sp>
        <p:nvSpPr>
          <p:cNvPr id="7" name="Fußzeilenplatzhalter 4"/>
          <p:cNvSpPr>
            <a:spLocks noGrp="1"/>
          </p:cNvSpPr>
          <p:nvPr>
            <p:ph type="ftr" sz="quarter" idx="14"/>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mj-lt"/>
                <a:ea typeface="+mn-ea"/>
                <a:cs typeface="+mn-cs"/>
              </a:defRPr>
            </a:lvl1pPr>
          </a:lstStyle>
          <a:p>
            <a:pPr>
              <a:defRPr/>
            </a:pPr>
            <a:r>
              <a:rPr lang="en-GB">
                <a:solidFill>
                  <a:srgbClr val="000000"/>
                </a:solidFill>
              </a:rPr>
              <a:t>Digital: Status and Future of SikaConnect and Intranet </a:t>
            </a:r>
            <a:endParaRPr lang="de-DE">
              <a:solidFill>
                <a:srgbClr val="000000"/>
              </a:solidFill>
            </a:endParaRPr>
          </a:p>
        </p:txBody>
      </p:sp>
      <p:pic>
        <p:nvPicPr>
          <p:cNvPr id="8"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1918" y="8954383"/>
            <a:ext cx="1057442" cy="6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vl1pPr>
          </a:lstStyle>
          <a:p>
            <a:r>
              <a:rPr lang="de-DE" dirty="0"/>
              <a:t>Insert title</a:t>
            </a:r>
            <a:endParaRPr lang="en-US" dirty="0"/>
          </a:p>
        </p:txBody>
      </p:sp>
    </p:spTree>
    <p:extLst>
      <p:ext uri="{BB962C8B-B14F-4D97-AF65-F5344CB8AC3E}">
        <p14:creationId xmlns:p14="http://schemas.microsoft.com/office/powerpoint/2010/main" val="326145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2">
    <p:bg>
      <p:bgPr>
        <a:solidFill>
          <a:schemeClr val="bg2"/>
        </a:solidFill>
        <a:effectLst/>
      </p:bgPr>
    </p:bg>
    <p:spTree>
      <p:nvGrpSpPr>
        <p:cNvPr id="1" name=""/>
        <p:cNvGrpSpPr/>
        <p:nvPr/>
      </p:nvGrpSpPr>
      <p:grpSpPr>
        <a:xfrm>
          <a:off x="0" y="0"/>
          <a:ext cx="0" cy="0"/>
          <a:chOff x="0" y="0"/>
          <a:chExt cx="0" cy="0"/>
        </a:xfrm>
      </p:grpSpPr>
      <p:sp>
        <p:nvSpPr>
          <p:cNvPr id="3" name="Bildplatzhalter 2"/>
          <p:cNvSpPr>
            <a:spLocks noGrp="1"/>
          </p:cNvSpPr>
          <p:nvPr>
            <p:ph type="pic" sz="quarter" idx="10" hasCustomPrompt="1"/>
          </p:nvPr>
        </p:nvSpPr>
        <p:spPr>
          <a:xfrm>
            <a:off x="216000" y="376061"/>
            <a:ext cx="6453000" cy="5720000"/>
          </a:xfrm>
          <a:prstGeom prst="rect">
            <a:avLst/>
          </a:prstGeom>
        </p:spPr>
        <p:txBody>
          <a:bodyPr lIns="0" tIns="0" rIns="0" bIns="0"/>
          <a:lstStyle>
            <a:lvl1pPr marL="0" indent="0">
              <a:buNone/>
              <a:defRPr>
                <a:latin typeface="Calibri"/>
              </a:defRPr>
            </a:lvl1pPr>
          </a:lstStyle>
          <a:p>
            <a:r>
              <a:rPr lang="en-US" noProof="0" dirty="0"/>
              <a:t>Insert Picture</a:t>
            </a:r>
          </a:p>
        </p:txBody>
      </p:sp>
      <p:sp>
        <p:nvSpPr>
          <p:cNvPr id="7" name="Textplatzhalter 7"/>
          <p:cNvSpPr>
            <a:spLocks noGrp="1"/>
          </p:cNvSpPr>
          <p:nvPr>
            <p:ph type="body" sz="quarter" idx="11" hasCustomPrompt="1"/>
          </p:nvPr>
        </p:nvSpPr>
        <p:spPr>
          <a:xfrm>
            <a:off x="216000" y="6266000"/>
            <a:ext cx="6453000" cy="769600"/>
          </a:xfrm>
          <a:prstGeom prst="rect">
            <a:avLst/>
          </a:prstGeom>
        </p:spPr>
        <p:txBody>
          <a:bodyPr lIns="0" tIns="0" rIns="0" bIns="0"/>
          <a:lstStyle>
            <a:lvl1pPr marL="0" indent="0">
              <a:lnSpc>
                <a:spcPct val="90000"/>
              </a:lnSpc>
              <a:spcBef>
                <a:spcPts val="0"/>
              </a:spcBef>
              <a:buNone/>
              <a:defRPr sz="3600" kern="100" cap="all" baseline="0">
                <a:latin typeface="Calibri"/>
              </a:defRPr>
            </a:lvl1pPr>
          </a:lstStyle>
          <a:p>
            <a:pPr lvl="0"/>
            <a:r>
              <a:rPr lang="en-US" noProof="0" dirty="0"/>
              <a:t>TITLE</a:t>
            </a:r>
            <a:r>
              <a:rPr lang="de-DE" dirty="0"/>
              <a:t> </a:t>
            </a:r>
            <a:r>
              <a:rPr lang="en-US" noProof="0" dirty="0"/>
              <a:t>OF</a:t>
            </a:r>
            <a:r>
              <a:rPr lang="de-DE" dirty="0"/>
              <a:t> </a:t>
            </a:r>
            <a:r>
              <a:rPr lang="en-US" noProof="0" dirty="0"/>
              <a:t>THE</a:t>
            </a:r>
            <a:r>
              <a:rPr lang="de-DE" dirty="0"/>
              <a:t> </a:t>
            </a:r>
            <a:r>
              <a:rPr lang="en-US" noProof="0" dirty="0"/>
              <a:t>PRESENTATION</a:t>
            </a:r>
            <a:br>
              <a:rPr lang="de-DE" dirty="0"/>
            </a:br>
            <a:endParaRPr lang="en-US" dirty="0"/>
          </a:p>
        </p:txBody>
      </p:sp>
      <p:sp>
        <p:nvSpPr>
          <p:cNvPr id="8" name="Textplatzhalter 7"/>
          <p:cNvSpPr>
            <a:spLocks noGrp="1"/>
          </p:cNvSpPr>
          <p:nvPr>
            <p:ph type="body" sz="quarter" idx="12" hasCustomPrompt="1"/>
          </p:nvPr>
        </p:nvSpPr>
        <p:spPr>
          <a:xfrm>
            <a:off x="216000" y="7108400"/>
            <a:ext cx="4887516" cy="1560783"/>
          </a:xfrm>
          <a:prstGeom prst="rect">
            <a:avLst/>
          </a:prstGeom>
        </p:spPr>
        <p:txBody>
          <a:bodyPr lIns="0" tIns="0" rIns="0" bIns="0"/>
          <a:lstStyle>
            <a:lvl1pPr marL="0" indent="0">
              <a:lnSpc>
                <a:spcPct val="90000"/>
              </a:lnSpc>
              <a:spcBef>
                <a:spcPts val="0"/>
              </a:spcBef>
              <a:buNone/>
              <a:defRPr sz="2000" kern="100" cap="all" baseline="0">
                <a:latin typeface="Calibri"/>
              </a:defRPr>
            </a:lvl1pPr>
          </a:lstStyle>
          <a:p>
            <a:pPr lvl="0"/>
            <a:r>
              <a:rPr lang="en-US" noProof="0" dirty="0"/>
              <a:t>SUBTITLE</a:t>
            </a:r>
            <a:r>
              <a:rPr lang="de-DE" dirty="0"/>
              <a:t> </a:t>
            </a:r>
            <a:r>
              <a:rPr lang="en-US" noProof="0" dirty="0"/>
              <a:t>OF</a:t>
            </a:r>
            <a:r>
              <a:rPr lang="de-DE" dirty="0"/>
              <a:t> </a:t>
            </a:r>
            <a:r>
              <a:rPr lang="en-US" noProof="0" dirty="0"/>
              <a:t>THE</a:t>
            </a:r>
            <a:r>
              <a:rPr lang="de-DE" dirty="0"/>
              <a:t> </a:t>
            </a:r>
            <a:r>
              <a:rPr lang="en-US" noProof="0" dirty="0"/>
              <a:t>PRESENTATION</a:t>
            </a:r>
            <a:endParaRPr lang="en-US" dirty="0"/>
          </a:p>
        </p:txBody>
      </p:sp>
    </p:spTree>
    <p:extLst>
      <p:ext uri="{BB962C8B-B14F-4D97-AF65-F5344CB8AC3E}">
        <p14:creationId xmlns:p14="http://schemas.microsoft.com/office/powerpoint/2010/main" val="240745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2_Industry &amp; Automotive">
    <p:bg>
      <p:bgPr>
        <a:solidFill>
          <a:srgbClr val="C0C5CC"/>
        </a:solidFill>
        <a:effectLst/>
      </p:bgPr>
    </p:bg>
    <p:spTree>
      <p:nvGrpSpPr>
        <p:cNvPr id="1" name=""/>
        <p:cNvGrpSpPr/>
        <p:nvPr/>
      </p:nvGrpSpPr>
      <p:grpSpPr>
        <a:xfrm>
          <a:off x="0" y="0"/>
          <a:ext cx="0" cy="0"/>
          <a:chOff x="0" y="0"/>
          <a:chExt cx="0" cy="0"/>
        </a:xfrm>
      </p:grpSpPr>
      <p:sp>
        <p:nvSpPr>
          <p:cNvPr id="3" name="Bildplatzhalter 2"/>
          <p:cNvSpPr>
            <a:spLocks noGrp="1"/>
          </p:cNvSpPr>
          <p:nvPr>
            <p:ph type="pic" sz="quarter" idx="10" hasCustomPrompt="1"/>
          </p:nvPr>
        </p:nvSpPr>
        <p:spPr>
          <a:xfrm>
            <a:off x="216000" y="376061"/>
            <a:ext cx="6453000" cy="5720000"/>
          </a:xfrm>
          <a:prstGeom prst="rect">
            <a:avLst/>
          </a:prstGeom>
        </p:spPr>
        <p:txBody>
          <a:bodyPr lIns="0" tIns="0" rIns="0" bIns="0"/>
          <a:lstStyle>
            <a:lvl1pPr marL="0" indent="0">
              <a:buNone/>
              <a:defRPr>
                <a:latin typeface="Calibri"/>
              </a:defRPr>
            </a:lvl1pPr>
          </a:lstStyle>
          <a:p>
            <a:r>
              <a:rPr lang="en-US" noProof="0" dirty="0"/>
              <a:t>Insert Picture</a:t>
            </a:r>
          </a:p>
        </p:txBody>
      </p:sp>
      <p:sp>
        <p:nvSpPr>
          <p:cNvPr id="7" name="Textplatzhalter 7"/>
          <p:cNvSpPr>
            <a:spLocks noGrp="1"/>
          </p:cNvSpPr>
          <p:nvPr>
            <p:ph type="body" sz="quarter" idx="11" hasCustomPrompt="1"/>
          </p:nvPr>
        </p:nvSpPr>
        <p:spPr>
          <a:xfrm>
            <a:off x="216000" y="6266000"/>
            <a:ext cx="6453000" cy="769600"/>
          </a:xfrm>
          <a:prstGeom prst="rect">
            <a:avLst/>
          </a:prstGeom>
        </p:spPr>
        <p:txBody>
          <a:bodyPr lIns="0" tIns="0" rIns="0" bIns="0"/>
          <a:lstStyle>
            <a:lvl1pPr marL="0" indent="0">
              <a:lnSpc>
                <a:spcPct val="90000"/>
              </a:lnSpc>
              <a:spcBef>
                <a:spcPts val="0"/>
              </a:spcBef>
              <a:buNone/>
              <a:defRPr sz="3600" kern="100" cap="all" baseline="0">
                <a:latin typeface="Calibri"/>
              </a:defRPr>
            </a:lvl1pPr>
          </a:lstStyle>
          <a:p>
            <a:pPr lvl="0"/>
            <a:r>
              <a:rPr lang="en-US" noProof="0" dirty="0"/>
              <a:t>TITLE</a:t>
            </a:r>
            <a:r>
              <a:rPr lang="de-DE" dirty="0"/>
              <a:t> </a:t>
            </a:r>
            <a:r>
              <a:rPr lang="en-US" noProof="0" dirty="0"/>
              <a:t>OF</a:t>
            </a:r>
            <a:r>
              <a:rPr lang="de-DE" dirty="0"/>
              <a:t> </a:t>
            </a:r>
            <a:r>
              <a:rPr lang="en-US" noProof="0" dirty="0"/>
              <a:t>THE</a:t>
            </a:r>
            <a:r>
              <a:rPr lang="de-DE" dirty="0"/>
              <a:t> </a:t>
            </a:r>
            <a:r>
              <a:rPr lang="en-US" noProof="0" dirty="0"/>
              <a:t>PRESENTATION</a:t>
            </a:r>
            <a:br>
              <a:rPr lang="de-DE" dirty="0"/>
            </a:br>
            <a:endParaRPr lang="en-US" dirty="0"/>
          </a:p>
        </p:txBody>
      </p:sp>
      <p:sp>
        <p:nvSpPr>
          <p:cNvPr id="8" name="Textplatzhalter 7"/>
          <p:cNvSpPr>
            <a:spLocks noGrp="1"/>
          </p:cNvSpPr>
          <p:nvPr>
            <p:ph type="body" sz="quarter" idx="12" hasCustomPrompt="1"/>
          </p:nvPr>
        </p:nvSpPr>
        <p:spPr>
          <a:xfrm>
            <a:off x="216000" y="7108400"/>
            <a:ext cx="4887516" cy="1560783"/>
          </a:xfrm>
          <a:prstGeom prst="rect">
            <a:avLst/>
          </a:prstGeom>
        </p:spPr>
        <p:txBody>
          <a:bodyPr lIns="0" tIns="0" rIns="0" bIns="0"/>
          <a:lstStyle>
            <a:lvl1pPr marL="0" indent="0">
              <a:lnSpc>
                <a:spcPct val="90000"/>
              </a:lnSpc>
              <a:spcBef>
                <a:spcPts val="0"/>
              </a:spcBef>
              <a:buNone/>
              <a:defRPr sz="2000" kern="100" cap="all" baseline="0">
                <a:latin typeface="Calibri"/>
              </a:defRPr>
            </a:lvl1pPr>
          </a:lstStyle>
          <a:p>
            <a:pPr lvl="0"/>
            <a:r>
              <a:rPr lang="en-US" noProof="0" dirty="0"/>
              <a:t>SUBTITLE</a:t>
            </a:r>
            <a:r>
              <a:rPr lang="de-DE" dirty="0"/>
              <a:t> OF </a:t>
            </a:r>
            <a:r>
              <a:rPr lang="en-US" noProof="0" dirty="0"/>
              <a:t>THE</a:t>
            </a:r>
            <a:r>
              <a:rPr lang="de-DE" dirty="0"/>
              <a:t> </a:t>
            </a:r>
            <a:r>
              <a:rPr lang="en-US" noProof="0" dirty="0"/>
              <a:t>PRESENTATION</a:t>
            </a:r>
            <a:br>
              <a:rPr lang="de-DE" dirty="0"/>
            </a:br>
            <a:endParaRPr lang="en-US" dirty="0"/>
          </a:p>
        </p:txBody>
      </p:sp>
      <p:pic>
        <p:nvPicPr>
          <p:cNvPr id="9"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2527" y="8517456"/>
            <a:ext cx="1626833" cy="1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18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Divider">
    <p:bg>
      <p:bgPr>
        <a:solidFill>
          <a:schemeClr val="bg2"/>
        </a:solidFill>
        <a:effectLst/>
      </p:bgPr>
    </p:bg>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216000" y="1988079"/>
            <a:ext cx="6453000" cy="2964920"/>
          </a:xfrm>
          <a:prstGeom prst="rect">
            <a:avLst/>
          </a:prstGeom>
        </p:spPr>
        <p:txBody>
          <a:bodyPr lIns="0" tIns="0" rIns="0" bIns="0" anchor="b" anchorCtr="0"/>
          <a:lstStyle>
            <a:lvl1pPr marL="0" indent="0">
              <a:lnSpc>
                <a:spcPct val="90000"/>
              </a:lnSpc>
              <a:spcBef>
                <a:spcPts val="0"/>
              </a:spcBef>
              <a:buNone/>
              <a:defRPr sz="3600" cap="all" baseline="0">
                <a:latin typeface="Calibri"/>
              </a:defRPr>
            </a:lvl1pPr>
          </a:lstStyle>
          <a:p>
            <a:pPr lvl="0"/>
            <a:r>
              <a:rPr lang="en-US" noProof="0" dirty="0"/>
              <a:t>TITLE OF THE PRESENTATION</a:t>
            </a:r>
            <a:br>
              <a:rPr lang="de-DE" dirty="0"/>
            </a:br>
            <a:r>
              <a:rPr lang="en-US" noProof="0" dirty="0"/>
              <a:t>OPTIONAL SECOND LINE</a:t>
            </a:r>
          </a:p>
        </p:txBody>
      </p:sp>
      <p:sp>
        <p:nvSpPr>
          <p:cNvPr id="12" name="Textplatzhalter 11"/>
          <p:cNvSpPr>
            <a:spLocks noGrp="1"/>
          </p:cNvSpPr>
          <p:nvPr>
            <p:ph type="body" sz="quarter" idx="11" hasCustomPrompt="1"/>
          </p:nvPr>
        </p:nvSpPr>
        <p:spPr>
          <a:xfrm>
            <a:off x="216000" y="5084015"/>
            <a:ext cx="6453000" cy="2600325"/>
          </a:xfrm>
          <a:prstGeom prst="rect">
            <a:avLst/>
          </a:prstGeom>
        </p:spPr>
        <p:txBody>
          <a:bodyPr lIns="0" tIns="0" rIns="0" bIns="0"/>
          <a:lstStyle>
            <a:lvl1pPr marL="0" indent="0">
              <a:lnSpc>
                <a:spcPct val="90000"/>
              </a:lnSpc>
              <a:spcBef>
                <a:spcPts val="0"/>
              </a:spcBef>
              <a:buNone/>
              <a:defRPr sz="2000" cap="all" baseline="0">
                <a:latin typeface="Calibri"/>
              </a:defRPr>
            </a:lvl1pPr>
          </a:lstStyle>
          <a:p>
            <a:pPr lvl="0"/>
            <a:r>
              <a:rPr lang="en-US" noProof="0" dirty="0"/>
              <a:t>SUBTITLE OF THE PRESENTATION</a:t>
            </a:r>
          </a:p>
        </p:txBody>
      </p:sp>
      <p:pic>
        <p:nvPicPr>
          <p:cNvPr id="6"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2527" y="8517456"/>
            <a:ext cx="1626833" cy="1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73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Divider_Industry &amp; Automotive">
    <p:bg>
      <p:bgPr>
        <a:solidFill>
          <a:srgbClr val="C0C5CC"/>
        </a:solidFill>
        <a:effectLst/>
      </p:bgPr>
    </p:bg>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216000" y="1988079"/>
            <a:ext cx="6453000" cy="2964920"/>
          </a:xfrm>
          <a:prstGeom prst="rect">
            <a:avLst/>
          </a:prstGeom>
        </p:spPr>
        <p:txBody>
          <a:bodyPr lIns="0" tIns="0" rIns="0" bIns="0" anchor="b" anchorCtr="0"/>
          <a:lstStyle>
            <a:lvl1pPr marL="0" indent="0">
              <a:lnSpc>
                <a:spcPct val="90000"/>
              </a:lnSpc>
              <a:spcBef>
                <a:spcPts val="0"/>
              </a:spcBef>
              <a:buNone/>
              <a:defRPr sz="3600" cap="all" baseline="0">
                <a:latin typeface="Calibri"/>
              </a:defRPr>
            </a:lvl1pPr>
          </a:lstStyle>
          <a:p>
            <a:pPr lvl="0"/>
            <a:r>
              <a:rPr lang="en-US" noProof="0" dirty="0"/>
              <a:t>TITLE OF THE PRESENTATION</a:t>
            </a:r>
            <a:br>
              <a:rPr lang="de-DE" dirty="0"/>
            </a:br>
            <a:r>
              <a:rPr lang="en-US" noProof="0" dirty="0"/>
              <a:t>OPTIONAL SECOND LINE</a:t>
            </a:r>
          </a:p>
        </p:txBody>
      </p:sp>
      <p:sp>
        <p:nvSpPr>
          <p:cNvPr id="12" name="Textplatzhalter 11"/>
          <p:cNvSpPr>
            <a:spLocks noGrp="1"/>
          </p:cNvSpPr>
          <p:nvPr>
            <p:ph type="body" sz="quarter" idx="11" hasCustomPrompt="1"/>
          </p:nvPr>
        </p:nvSpPr>
        <p:spPr>
          <a:xfrm>
            <a:off x="216000" y="5084015"/>
            <a:ext cx="6453000" cy="2600325"/>
          </a:xfrm>
          <a:prstGeom prst="rect">
            <a:avLst/>
          </a:prstGeom>
        </p:spPr>
        <p:txBody>
          <a:bodyPr lIns="0" tIns="0" rIns="0" bIns="0"/>
          <a:lstStyle>
            <a:lvl1pPr marL="0" indent="0">
              <a:lnSpc>
                <a:spcPct val="90000"/>
              </a:lnSpc>
              <a:spcBef>
                <a:spcPts val="0"/>
              </a:spcBef>
              <a:buNone/>
              <a:defRPr sz="2000" cap="all" baseline="0">
                <a:latin typeface="Calibri"/>
              </a:defRPr>
            </a:lvl1pPr>
          </a:lstStyle>
          <a:p>
            <a:pPr lvl="0"/>
            <a:r>
              <a:rPr lang="de-DE" noProof="0" dirty="0"/>
              <a:t>SUBTITLE OF THE PRESENTATION</a:t>
            </a:r>
          </a:p>
        </p:txBody>
      </p:sp>
      <p:pic>
        <p:nvPicPr>
          <p:cNvPr id="6"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2527" y="8517456"/>
            <a:ext cx="1626833" cy="1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72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9" name="Inhaltsplatzhalter 2"/>
          <p:cNvSpPr>
            <a:spLocks noGrp="1"/>
          </p:cNvSpPr>
          <p:nvPr>
            <p:ph sz="quarter" idx="11" hasCustomPrompt="1"/>
          </p:nvPr>
        </p:nvSpPr>
        <p:spPr>
          <a:xfrm>
            <a:off x="215504" y="1829236"/>
            <a:ext cx="6453717" cy="6968094"/>
          </a:xfrm>
          <a:prstGeom prst="rect">
            <a:avLst/>
          </a:prstGeom>
        </p:spPr>
        <p:txBody>
          <a:bodyPr lIns="0" tIns="0" rIns="0" bIns="0"/>
          <a:lstStyle>
            <a:lvl1pPr marL="0" indent="-457200">
              <a:lnSpc>
                <a:spcPct val="90000"/>
              </a:lnSpc>
              <a:spcBef>
                <a:spcPts val="0"/>
              </a:spcBef>
              <a:buClrTx/>
              <a:buFont typeface="Wingdings" charset="2"/>
              <a:buAutoNum type="arabicPlain"/>
              <a:tabLst>
                <a:tab pos="5207000" algn="r"/>
                <a:tab pos="6369050" algn="r"/>
              </a:tabLst>
              <a:defRPr sz="2000" b="1" i="0" kern="100" cap="all" baseline="0">
                <a:latin typeface="Calibri"/>
              </a:defRPr>
            </a:lvl1pPr>
            <a:lvl2pPr marL="742950" indent="-285750">
              <a:buClr>
                <a:srgbClr val="EFB900"/>
              </a:buClr>
              <a:buFont typeface="Wingdings" pitchFamily="2" charset="2"/>
              <a:buChar char="§"/>
              <a:defRPr sz="2000"/>
            </a:lvl2pPr>
            <a:lvl3pPr marL="1143000" indent="-228600">
              <a:buClr>
                <a:srgbClr val="EFB900"/>
              </a:buClr>
              <a:buFont typeface="Wingdings" pitchFamily="2" charset="2"/>
              <a:buChar char="§"/>
              <a:defRPr sz="2000"/>
            </a:lvl3pPr>
            <a:lvl4pPr marL="1600200" indent="-228600">
              <a:buClr>
                <a:srgbClr val="EFB900"/>
              </a:buClr>
              <a:buFont typeface="Wingdings" pitchFamily="2" charset="2"/>
              <a:buChar char="§"/>
              <a:defRPr sz="2000"/>
            </a:lvl4pPr>
            <a:lvl5pPr marL="2057400" indent="-228600">
              <a:buClr>
                <a:srgbClr val="EFB900"/>
              </a:buClr>
              <a:buFont typeface="Wingdings" pitchFamily="2" charset="2"/>
              <a:buChar char="§"/>
              <a:defRPr sz="2000"/>
            </a:lvl5pPr>
          </a:lstStyle>
          <a:p>
            <a:pPr lvl="0"/>
            <a:r>
              <a:rPr lang="en-US" noProof="0" dirty="0"/>
              <a:t>CHAPTER TITLE		Page 00</a:t>
            </a:r>
          </a:p>
          <a:p>
            <a:pPr lvl="0"/>
            <a:endParaRPr lang="en-US" noProof="0" dirty="0"/>
          </a:p>
          <a:p>
            <a:pPr lvl="0"/>
            <a:r>
              <a:rPr lang="en-US" noProof="0" dirty="0"/>
              <a:t>Chapter Title		Page 00</a:t>
            </a:r>
          </a:p>
          <a:p>
            <a:pPr lvl="0"/>
            <a:endParaRPr lang="en-US" noProof="0" dirty="0"/>
          </a:p>
          <a:p>
            <a:pPr lvl="0"/>
            <a:r>
              <a:rPr lang="en-US" noProof="0" dirty="0"/>
              <a:t>Chapter Title		Page 00</a:t>
            </a:r>
          </a:p>
          <a:p>
            <a:pPr lvl="0"/>
            <a:endParaRPr lang="en-US" noProof="0" dirty="0"/>
          </a:p>
          <a:p>
            <a:pPr lvl="0"/>
            <a:r>
              <a:rPr lang="en-US" noProof="0" dirty="0"/>
              <a:t>Chapter Title		Page 00</a:t>
            </a:r>
          </a:p>
          <a:p>
            <a:pPr lvl="0"/>
            <a:endParaRPr lang="en-US" noProof="0" dirty="0"/>
          </a:p>
          <a:p>
            <a:pPr lvl="0"/>
            <a:r>
              <a:rPr lang="en-US" noProof="0" dirty="0"/>
              <a:t>Chapter Title		Page 00</a:t>
            </a:r>
          </a:p>
          <a:p>
            <a:pPr lvl="0"/>
            <a:endParaRPr lang="en-US" noProof="0" dirty="0"/>
          </a:p>
          <a:p>
            <a:pPr lvl="0"/>
            <a:r>
              <a:rPr lang="en-US" noProof="0" dirty="0"/>
              <a:t>Chapter Title		Page 00</a:t>
            </a:r>
          </a:p>
          <a:p>
            <a:pPr lvl="0"/>
            <a:endParaRPr lang="en-US" noProof="0" dirty="0"/>
          </a:p>
        </p:txBody>
      </p:sp>
      <p:sp>
        <p:nvSpPr>
          <p:cNvPr id="10" name="Datumsplatzhalter 3"/>
          <p:cNvSpPr>
            <a:spLocks noGrp="1"/>
          </p:cNvSpPr>
          <p:nvPr>
            <p:ph type="dt" sz="half" idx="12"/>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9494F4F6-00D3-41D9-8112-455A228B8C4A}" type="datetime1">
              <a:rPr lang="en-GB" smtClean="0">
                <a:solidFill>
                  <a:srgbClr val="000000"/>
                </a:solidFill>
              </a:rPr>
              <a:pPr>
                <a:defRPr/>
              </a:pPr>
              <a:t>01/07/2022</a:t>
            </a:fld>
            <a:endParaRPr lang="en-US">
              <a:solidFill>
                <a:srgbClr val="000000"/>
              </a:solidFill>
            </a:endParaRPr>
          </a:p>
        </p:txBody>
      </p:sp>
      <p:sp>
        <p:nvSpPr>
          <p:cNvPr id="11" name="Foliennummernplatzhalter 5"/>
          <p:cNvSpPr>
            <a:spLocks noGrp="1"/>
          </p:cNvSpPr>
          <p:nvPr>
            <p:ph type="sldNum" sz="quarter" idx="13"/>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24F4544F-7517-47D0-B72D-419475E9EDD5}" type="slidenum">
              <a:rPr lang="en-US" smtClean="0">
                <a:solidFill>
                  <a:srgbClr val="000000"/>
                </a:solidFill>
              </a:rPr>
              <a:pPr/>
              <a:t>‹Nr.›</a:t>
            </a:fld>
            <a:r>
              <a:rPr lang="en-GB" dirty="0">
                <a:solidFill>
                  <a:srgbClr val="000000"/>
                </a:solidFill>
              </a:rPr>
              <a:t>  </a:t>
            </a:r>
          </a:p>
        </p:txBody>
      </p:sp>
      <p:sp>
        <p:nvSpPr>
          <p:cNvPr id="12" name="Fußzeilenplatzhalter 4"/>
          <p:cNvSpPr>
            <a:spLocks noGrp="1"/>
          </p:cNvSpPr>
          <p:nvPr>
            <p:ph type="ftr" sz="quarter" idx="14"/>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pic>
        <p:nvPicPr>
          <p:cNvPr id="13"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1918" y="8954383"/>
            <a:ext cx="1057442" cy="676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atin typeface="Calibri"/>
              </a:defRPr>
            </a:lvl1pPr>
          </a:lstStyle>
          <a:p>
            <a:r>
              <a:rPr lang="en-US" noProof="0" dirty="0"/>
              <a:t>TABLE OF CONTENTS</a:t>
            </a:r>
          </a:p>
        </p:txBody>
      </p:sp>
    </p:spTree>
    <p:extLst>
      <p:ext uri="{BB962C8B-B14F-4D97-AF65-F5344CB8AC3E}">
        <p14:creationId xmlns:p14="http://schemas.microsoft.com/office/powerpoint/2010/main" val="149750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hite">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atin typeface="Calibri"/>
              </a:defRPr>
            </a:lvl1pPr>
          </a:lstStyle>
          <a:p>
            <a:r>
              <a:rPr lang="en-US" noProof="0" dirty="0"/>
              <a:t>Insert title</a:t>
            </a:r>
          </a:p>
        </p:txBody>
      </p:sp>
      <p:sp>
        <p:nvSpPr>
          <p:cNvPr id="10" name="Inhaltsplatzhalter 2"/>
          <p:cNvSpPr>
            <a:spLocks noGrp="1"/>
          </p:cNvSpPr>
          <p:nvPr>
            <p:ph sz="quarter" idx="11" hasCustomPrompt="1"/>
          </p:nvPr>
        </p:nvSpPr>
        <p:spPr>
          <a:xfrm>
            <a:off x="215643" y="1832654"/>
            <a:ext cx="6453717" cy="6968094"/>
          </a:xfrm>
          <a:prstGeom prst="rect">
            <a:avLst/>
          </a:prstGeom>
        </p:spPr>
        <p:txBody>
          <a:bodyPr lIns="0" tIns="0" rIns="0" bIns="0"/>
          <a:lstStyle>
            <a:lvl1pPr marL="270000" indent="-270000">
              <a:lnSpc>
                <a:spcPct val="90000"/>
              </a:lnSpc>
              <a:spcBef>
                <a:spcPts val="480"/>
              </a:spcBef>
              <a:buClr>
                <a:schemeClr val="bg2"/>
              </a:buClr>
              <a:buFont typeface="Wingdings" pitchFamily="2" charset="2"/>
              <a:buChar char="§"/>
              <a:defRPr sz="2000" kern="100" baseline="0">
                <a:latin typeface="Calibri"/>
              </a:defRPr>
            </a:lvl1pPr>
            <a:lvl2pPr marL="742950" indent="-285750">
              <a:buClr>
                <a:srgbClr val="EFB900"/>
              </a:buClr>
              <a:buFont typeface="Wingdings" pitchFamily="2" charset="2"/>
              <a:buChar char="§"/>
              <a:defRPr sz="2000"/>
            </a:lvl2pPr>
            <a:lvl3pPr marL="1143000" indent="-228600">
              <a:buClr>
                <a:srgbClr val="EFB900"/>
              </a:buClr>
              <a:buFont typeface="Wingdings" pitchFamily="2" charset="2"/>
              <a:buChar char="§"/>
              <a:defRPr sz="2000"/>
            </a:lvl3pPr>
            <a:lvl4pPr marL="1600200" indent="-228600">
              <a:buClr>
                <a:srgbClr val="EFB900"/>
              </a:buClr>
              <a:buFont typeface="Wingdings" pitchFamily="2" charset="2"/>
              <a:buChar char="§"/>
              <a:defRPr sz="2000"/>
            </a:lvl4pPr>
            <a:lvl5pPr marL="2057400" indent="-228600">
              <a:buClr>
                <a:srgbClr val="EFB900"/>
              </a:buClr>
              <a:buFont typeface="Wingdings" pitchFamily="2" charset="2"/>
              <a:buChar char="§"/>
              <a:defRPr sz="2000"/>
            </a:lvl5pPr>
          </a:lstStyle>
          <a:p>
            <a:pPr lvl="0"/>
            <a:r>
              <a:rPr lang="en-US" noProof="0" dirty="0"/>
              <a:t>Insert Content</a:t>
            </a:r>
          </a:p>
        </p:txBody>
      </p:sp>
      <p:sp>
        <p:nvSpPr>
          <p:cNvPr id="12" name="Foliennummernplatzhalter 5"/>
          <p:cNvSpPr>
            <a:spLocks noGrp="1"/>
          </p:cNvSpPr>
          <p:nvPr>
            <p:ph type="sldNum" sz="quarter" idx="13"/>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24F4544F-7517-47D0-B72D-419475E9EDD5}" type="slidenum">
              <a:rPr lang="en-US" smtClean="0">
                <a:solidFill>
                  <a:srgbClr val="000000"/>
                </a:solidFill>
              </a:rPr>
              <a:pPr/>
              <a:t>‹Nr.›</a:t>
            </a:fld>
            <a:r>
              <a:rPr lang="en-GB" dirty="0">
                <a:solidFill>
                  <a:srgbClr val="000000"/>
                </a:solidFill>
              </a:rPr>
              <a:t>  </a:t>
            </a:r>
          </a:p>
        </p:txBody>
      </p:sp>
      <p:pic>
        <p:nvPicPr>
          <p:cNvPr id="14"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1918" y="8954383"/>
            <a:ext cx="1057442" cy="676000"/>
          </a:xfrm>
          <a:prstGeom prst="rect">
            <a:avLst/>
          </a:prstGeom>
          <a:noFill/>
          <a:extLst>
            <a:ext uri="{909E8E84-426E-40DD-AFC4-6F175D3DCCD1}">
              <a14:hiddenFill xmlns:a14="http://schemas.microsoft.com/office/drawing/2010/main">
                <a:solidFill>
                  <a:srgbClr val="FFFFFF"/>
                </a:solidFill>
              </a14:hiddenFill>
            </a:ext>
          </a:extLst>
        </p:spPr>
      </p:pic>
      <p:sp>
        <p:nvSpPr>
          <p:cNvPr id="8" name="Fußzeilenplatzhalter 4"/>
          <p:cNvSpPr>
            <a:spLocks noGrp="1"/>
          </p:cNvSpPr>
          <p:nvPr>
            <p:ph type="ftr" sz="quarter" idx="14"/>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sp>
        <p:nvSpPr>
          <p:cNvPr id="15" name="Datumsplatzhalter 3"/>
          <p:cNvSpPr>
            <a:spLocks noGrp="1"/>
          </p:cNvSpPr>
          <p:nvPr>
            <p:ph type="dt" sz="half" idx="12"/>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DE59ECAE-5826-49EC-A9D4-6F18CC8036CD}" type="datetime1">
              <a:rPr lang="en-GB" smtClean="0">
                <a:solidFill>
                  <a:srgbClr val="000000"/>
                </a:solidFill>
              </a:rPr>
              <a:pPr>
                <a:defRPr/>
              </a:pPr>
              <a:t>01/07/2022</a:t>
            </a:fld>
            <a:endParaRPr lang="en-US">
              <a:solidFill>
                <a:srgbClr val="000000"/>
              </a:solidFill>
            </a:endParaRPr>
          </a:p>
        </p:txBody>
      </p:sp>
    </p:spTree>
    <p:extLst>
      <p:ext uri="{BB962C8B-B14F-4D97-AF65-F5344CB8AC3E}">
        <p14:creationId xmlns:p14="http://schemas.microsoft.com/office/powerpoint/2010/main" val="349312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yellow">
    <p:bg>
      <p:bgPr>
        <a:solidFill>
          <a:schemeClr val="bg2"/>
        </a:solidFill>
        <a:effectLst/>
      </p:bgPr>
    </p:bg>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215643" y="376491"/>
            <a:ext cx="6453717" cy="988110"/>
          </a:xfrm>
          <a:prstGeom prst="rect">
            <a:avLst/>
          </a:prstGeom>
        </p:spPr>
        <p:txBody>
          <a:bodyPr lIns="0" tIns="0" rIns="0" bIns="0" anchor="b" anchorCtr="0"/>
          <a:lstStyle>
            <a:lvl1pPr algn="l">
              <a:lnSpc>
                <a:spcPct val="90000"/>
              </a:lnSpc>
              <a:defRPr sz="2800" cap="all" baseline="0">
                <a:latin typeface="Calibri"/>
              </a:defRPr>
            </a:lvl1pPr>
          </a:lstStyle>
          <a:p>
            <a:r>
              <a:rPr lang="en-US" noProof="0" dirty="0"/>
              <a:t>Insert title</a:t>
            </a:r>
          </a:p>
        </p:txBody>
      </p:sp>
      <p:sp>
        <p:nvSpPr>
          <p:cNvPr id="10" name="Inhaltsplatzhalter 2"/>
          <p:cNvSpPr>
            <a:spLocks noGrp="1"/>
          </p:cNvSpPr>
          <p:nvPr>
            <p:ph sz="quarter" idx="11" hasCustomPrompt="1"/>
          </p:nvPr>
        </p:nvSpPr>
        <p:spPr>
          <a:xfrm>
            <a:off x="215643" y="1832654"/>
            <a:ext cx="6453717" cy="6968094"/>
          </a:xfrm>
          <a:prstGeom prst="rect">
            <a:avLst/>
          </a:prstGeom>
        </p:spPr>
        <p:txBody>
          <a:bodyPr lIns="0" tIns="0" rIns="0" bIns="0"/>
          <a:lstStyle>
            <a:lvl1pPr marL="270000" indent="-270000">
              <a:lnSpc>
                <a:spcPct val="90000"/>
              </a:lnSpc>
              <a:spcBef>
                <a:spcPts val="480"/>
              </a:spcBef>
              <a:buClr>
                <a:schemeClr val="bg2"/>
              </a:buClr>
              <a:buFont typeface="Wingdings" pitchFamily="2" charset="2"/>
              <a:buChar char="§"/>
              <a:defRPr sz="2000" kern="100" baseline="0">
                <a:latin typeface="Calibri"/>
              </a:defRPr>
            </a:lvl1pPr>
            <a:lvl2pPr marL="742950" indent="-285750">
              <a:buClr>
                <a:srgbClr val="EFB900"/>
              </a:buClr>
              <a:buFont typeface="Wingdings" pitchFamily="2" charset="2"/>
              <a:buChar char="§"/>
              <a:defRPr sz="2000"/>
            </a:lvl2pPr>
            <a:lvl3pPr marL="1143000" indent="-228600">
              <a:buClr>
                <a:srgbClr val="EFB900"/>
              </a:buClr>
              <a:buFont typeface="Wingdings" pitchFamily="2" charset="2"/>
              <a:buChar char="§"/>
              <a:defRPr sz="2000"/>
            </a:lvl3pPr>
            <a:lvl4pPr marL="1600200" indent="-228600">
              <a:buClr>
                <a:srgbClr val="EFB900"/>
              </a:buClr>
              <a:buFont typeface="Wingdings" pitchFamily="2" charset="2"/>
              <a:buChar char="§"/>
              <a:defRPr sz="2000"/>
            </a:lvl4pPr>
            <a:lvl5pPr marL="2057400" indent="-228600">
              <a:buClr>
                <a:srgbClr val="EFB900"/>
              </a:buClr>
              <a:buFont typeface="Wingdings" pitchFamily="2" charset="2"/>
              <a:buChar char="§"/>
              <a:defRPr sz="2000"/>
            </a:lvl5pPr>
          </a:lstStyle>
          <a:p>
            <a:pPr lvl="0"/>
            <a:r>
              <a:rPr lang="en-US" noProof="0" dirty="0"/>
              <a:t>Insert Content</a:t>
            </a:r>
          </a:p>
        </p:txBody>
      </p:sp>
      <p:sp>
        <p:nvSpPr>
          <p:cNvPr id="12" name="Foliennummernplatzhalter 5"/>
          <p:cNvSpPr>
            <a:spLocks noGrp="1"/>
          </p:cNvSpPr>
          <p:nvPr>
            <p:ph type="sldNum" sz="quarter" idx="13"/>
          </p:nvPr>
        </p:nvSpPr>
        <p:spPr>
          <a:xfrm>
            <a:off x="215504" y="9477199"/>
            <a:ext cx="323850" cy="155928"/>
          </a:xfrm>
          <a:prstGeom prst="rect">
            <a:avLst/>
          </a:prstGeom>
        </p:spPr>
        <p:txBody>
          <a:bodyPr vert="horz" wrap="none" lIns="0" tIns="0" rIns="0" bIns="0" numCol="1" anchor="t" anchorCtr="0" compatLnSpc="1">
            <a:prstTxWarp prst="textNoShape">
              <a:avLst/>
            </a:prstTxWarp>
          </a:bodyPr>
          <a:lstStyle>
            <a:lvl1pPr>
              <a:defRPr sz="800"/>
            </a:lvl1pPr>
          </a:lstStyle>
          <a:p>
            <a:fld id="{24F4544F-7517-47D0-B72D-419475E9EDD5}" type="slidenum">
              <a:rPr lang="en-US" smtClean="0">
                <a:solidFill>
                  <a:srgbClr val="000000"/>
                </a:solidFill>
              </a:rPr>
              <a:pPr/>
              <a:t>‹Nr.›</a:t>
            </a:fld>
            <a:r>
              <a:rPr lang="en-US" dirty="0">
                <a:solidFill>
                  <a:srgbClr val="000000"/>
                </a:solidFill>
              </a:rPr>
              <a:t>  </a:t>
            </a:r>
          </a:p>
        </p:txBody>
      </p:sp>
      <p:pic>
        <p:nvPicPr>
          <p:cNvPr id="14" name="Picture 2" descr="C:\Users\nje\Desktop\Logos WMF und EMF\1000_SIK_Logo_ClaimR_NO_ARTWORK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11918" y="8954383"/>
            <a:ext cx="1057442" cy="676000"/>
          </a:xfrm>
          <a:prstGeom prst="rect">
            <a:avLst/>
          </a:prstGeom>
          <a:noFill/>
          <a:extLst>
            <a:ext uri="{909E8E84-426E-40DD-AFC4-6F175D3DCCD1}">
              <a14:hiddenFill xmlns:a14="http://schemas.microsoft.com/office/drawing/2010/main">
                <a:solidFill>
                  <a:srgbClr val="FFFFFF"/>
                </a:solidFill>
              </a14:hiddenFill>
            </a:ext>
          </a:extLst>
        </p:spPr>
      </p:pic>
      <p:sp>
        <p:nvSpPr>
          <p:cNvPr id="15" name="Fußzeilenplatzhalter 4"/>
          <p:cNvSpPr>
            <a:spLocks noGrp="1"/>
          </p:cNvSpPr>
          <p:nvPr>
            <p:ph type="ftr" sz="quarter" idx="14"/>
          </p:nvPr>
        </p:nvSpPr>
        <p:spPr>
          <a:xfrm>
            <a:off x="1026319" y="9477199"/>
            <a:ext cx="4023122" cy="155928"/>
          </a:xfrm>
          <a:prstGeom prst="rect">
            <a:avLst/>
          </a:prstGeom>
        </p:spPr>
        <p:txBody>
          <a:bodyPr vert="horz" wrap="none" lIns="0" tIns="0" rIns="0" bIns="0" rtlCol="0" anchor="t" anchorCtr="0"/>
          <a:lstStyle>
            <a:lvl1pPr algn="l" fontAlgn="auto">
              <a:spcBef>
                <a:spcPts val="0"/>
              </a:spcBef>
              <a:spcAft>
                <a:spcPts val="0"/>
              </a:spcAft>
              <a:defRPr sz="800" dirty="0" smtClean="0">
                <a:solidFill>
                  <a:schemeClr val="tx1"/>
                </a:solidFill>
                <a:latin typeface="Calibri"/>
                <a:ea typeface="+mn-ea"/>
                <a:cs typeface="+mn-cs"/>
              </a:defRPr>
            </a:lvl1pPr>
          </a:lstStyle>
          <a:p>
            <a:pPr>
              <a:defRPr/>
            </a:pPr>
            <a:r>
              <a:rPr lang="en-GB">
                <a:solidFill>
                  <a:srgbClr val="000000"/>
                </a:solidFill>
              </a:rPr>
              <a:t>Digital: Status and Future of SikaConnect and Intranet </a:t>
            </a:r>
            <a:endParaRPr lang="en-US">
              <a:solidFill>
                <a:srgbClr val="000000"/>
              </a:solidFill>
            </a:endParaRPr>
          </a:p>
        </p:txBody>
      </p:sp>
      <p:sp>
        <p:nvSpPr>
          <p:cNvPr id="16" name="Datumsplatzhalter 3"/>
          <p:cNvSpPr>
            <a:spLocks noGrp="1"/>
          </p:cNvSpPr>
          <p:nvPr>
            <p:ph type="dt" sz="half" idx="12"/>
          </p:nvPr>
        </p:nvSpPr>
        <p:spPr>
          <a:xfrm>
            <a:off x="432197" y="9477200"/>
            <a:ext cx="594122" cy="158220"/>
          </a:xfrm>
          <a:prstGeom prst="rect">
            <a:avLst/>
          </a:prstGeom>
        </p:spPr>
        <p:txBody>
          <a:bodyPr wrap="none" lIns="0" tIns="0" rIns="0" bIns="0" anchor="t"/>
          <a:lstStyle>
            <a:lvl1pPr fontAlgn="auto">
              <a:spcBef>
                <a:spcPts val="0"/>
              </a:spcBef>
              <a:spcAft>
                <a:spcPts val="0"/>
              </a:spcAft>
              <a:defRPr sz="800" dirty="0" err="1">
                <a:latin typeface="Calibri"/>
                <a:ea typeface="+mn-ea"/>
                <a:cs typeface="+mn-cs"/>
              </a:defRPr>
            </a:lvl1pPr>
          </a:lstStyle>
          <a:p>
            <a:pPr>
              <a:defRPr/>
            </a:pPr>
            <a:fld id="{1C338D60-08C7-45FD-98CC-C5C56414E5B5}" type="datetime1">
              <a:rPr lang="en-GB" smtClean="0">
                <a:solidFill>
                  <a:srgbClr val="000000"/>
                </a:solidFill>
              </a:rPr>
              <a:pPr>
                <a:defRPr/>
              </a:pPr>
              <a:t>01/07/2022</a:t>
            </a:fld>
            <a:endParaRPr lang="en-US">
              <a:solidFill>
                <a:srgbClr val="000000"/>
              </a:solidFill>
            </a:endParaRPr>
          </a:p>
        </p:txBody>
      </p:sp>
    </p:spTree>
    <p:extLst>
      <p:ext uri="{BB962C8B-B14F-4D97-AF65-F5344CB8AC3E}">
        <p14:creationId xmlns:p14="http://schemas.microsoft.com/office/powerpoint/2010/main" val="421459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9489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riere@at.sika.com" TargetMode="External"/><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C45CBD7-152E-4A91-BF34-B0CFACB47102}"/>
              </a:ext>
            </a:extLst>
          </p:cNvPr>
          <p:cNvPicPr>
            <a:picLocks noChangeAspect="1"/>
          </p:cNvPicPr>
          <p:nvPr/>
        </p:nvPicPr>
        <p:blipFill>
          <a:blip r:embed="rId2"/>
          <a:stretch>
            <a:fillRect/>
          </a:stretch>
        </p:blipFill>
        <p:spPr>
          <a:xfrm>
            <a:off x="260648" y="146531"/>
            <a:ext cx="6264696" cy="4014381"/>
          </a:xfrm>
          <a:prstGeom prst="rect">
            <a:avLst/>
          </a:prstGeom>
        </p:spPr>
      </p:pic>
      <p:sp>
        <p:nvSpPr>
          <p:cNvPr id="6" name="Rectangle 5"/>
          <p:cNvSpPr/>
          <p:nvPr/>
        </p:nvSpPr>
        <p:spPr>
          <a:xfrm>
            <a:off x="133468" y="4232920"/>
            <a:ext cx="6419288" cy="553998"/>
          </a:xfrm>
          <a:prstGeom prst="rect">
            <a:avLst/>
          </a:prstGeom>
        </p:spPr>
        <p:txBody>
          <a:bodyPr wrap="square">
            <a:spAutoFit/>
          </a:bodyPr>
          <a:lstStyle/>
          <a:p>
            <a:pPr algn="just"/>
            <a:r>
              <a:rPr lang="de-DE" sz="1000" dirty="0"/>
              <a:t>Wenn im Bau oder der Industrie etwas Bleibendes entsteht, sind fast immer unsere Lösungen zum Beschichten,  Verstärken, Kleben und Schützen mit drin. Wir vertrauen auf die Fähigkeiten unserer weltweit 25.000 Mitarbeitenden und ermöglichen ihnen viele Gestaltungsspielräume – jeden Tag aufs Neue. Wir suchen nun Verstärkung für unser Team. </a:t>
            </a:r>
            <a:endParaRPr lang="en-GB" sz="900" b="1" dirty="0"/>
          </a:p>
        </p:txBody>
      </p:sp>
      <p:sp>
        <p:nvSpPr>
          <p:cNvPr id="7" name="Rectangle 6"/>
          <p:cNvSpPr/>
          <p:nvPr/>
        </p:nvSpPr>
        <p:spPr>
          <a:xfrm>
            <a:off x="124008" y="4914091"/>
            <a:ext cx="6591063" cy="830997"/>
          </a:xfrm>
          <a:prstGeom prst="rect">
            <a:avLst/>
          </a:prstGeom>
        </p:spPr>
        <p:txBody>
          <a:bodyPr wrap="square">
            <a:spAutoFit/>
          </a:bodyPr>
          <a:lstStyle/>
          <a:p>
            <a:r>
              <a:rPr lang="de-CH" sz="2400" b="1" cap="all" dirty="0"/>
              <a:t>Produktingenieur*in </a:t>
            </a:r>
            <a:r>
              <a:rPr lang="de-CH" sz="2200" b="1" cap="all" dirty="0" err="1"/>
              <a:t>betontechnologie</a:t>
            </a:r>
            <a:r>
              <a:rPr lang="de-CH" sz="2400" b="1" cap="all" dirty="0"/>
              <a:t> </a:t>
            </a:r>
            <a:r>
              <a:rPr lang="de-CH" sz="1000" b="1" cap="all" dirty="0"/>
              <a:t>(M/W/D)  </a:t>
            </a:r>
          </a:p>
          <a:p>
            <a:endParaRPr lang="de-CH" sz="2400" b="1" cap="all" dirty="0"/>
          </a:p>
        </p:txBody>
      </p:sp>
      <p:sp>
        <p:nvSpPr>
          <p:cNvPr id="9" name="Rectangle 9"/>
          <p:cNvSpPr/>
          <p:nvPr/>
        </p:nvSpPr>
        <p:spPr>
          <a:xfrm>
            <a:off x="133468" y="5529064"/>
            <a:ext cx="6591064" cy="4455066"/>
          </a:xfrm>
          <a:prstGeom prst="rect">
            <a:avLst/>
          </a:prstGeom>
        </p:spPr>
        <p:txBody>
          <a:bodyPr wrap="square">
            <a:spAutoFit/>
          </a:bodyPr>
          <a:lstStyle/>
          <a:p>
            <a:r>
              <a:rPr lang="en-GB" sz="1050" b="1" dirty="0"/>
              <a:t>SPANNENDE AUFGABEN </a:t>
            </a:r>
          </a:p>
          <a:p>
            <a:r>
              <a:rPr lang="de-DE" sz="1050" dirty="0"/>
              <a:t>In Ihrer Tätigkeit im Bereich Betontechnologie bearbeiten Sie technische Anfragen unserer Kunden. Sie evaluieren laufend die Qualität unserer Produkte bzw. entwickeln für unsere Kunden neue Produkte. Weites koordinieren und führen Sie unsere Betonlaboranten. Die Dokumentationen der vorgeschriebenen laufenden Prüfungen unserer Produkte gehört auch dazu. Ein äußerst spannender und erfüllter Job, der aus Sie wartet! </a:t>
            </a:r>
          </a:p>
          <a:p>
            <a:endParaRPr lang="de-DE" sz="1050" b="1" dirty="0"/>
          </a:p>
          <a:p>
            <a:r>
              <a:rPr lang="en-GB" sz="1050" b="1" dirty="0"/>
              <a:t>UNSERE WÜNSCHE</a:t>
            </a:r>
          </a:p>
          <a:p>
            <a:pPr marL="87313" indent="-87313" algn="just">
              <a:buFont typeface="Wingdings" panose="05000000000000000000" pitchFamily="2" charset="2"/>
              <a:buChar char="§"/>
            </a:pPr>
            <a:r>
              <a:rPr lang="de-DE" sz="1050" dirty="0"/>
              <a:t>Sie haben eine abgeschlossene Ausbildung im Bereich Betontechnologie oder Chemie und haben bereits Erfahrung im Bereich Produktentwicklung oder Produktmanagement. </a:t>
            </a:r>
          </a:p>
          <a:p>
            <a:r>
              <a:rPr lang="en-GB" sz="1050" dirty="0"/>
              <a:t>Bei </a:t>
            </a:r>
            <a:r>
              <a:rPr lang="en-GB" sz="1050" dirty="0" err="1"/>
              <a:t>uns</a:t>
            </a:r>
            <a:r>
              <a:rPr lang="en-GB" sz="1050" dirty="0"/>
              <a:t> </a:t>
            </a:r>
            <a:r>
              <a:rPr lang="en-GB" sz="1050" dirty="0" err="1"/>
              <a:t>steht</a:t>
            </a:r>
            <a:r>
              <a:rPr lang="en-GB" sz="1050" dirty="0"/>
              <a:t> </a:t>
            </a:r>
            <a:r>
              <a:rPr lang="en-GB" sz="1050" dirty="0" err="1"/>
              <a:t>Ihr</a:t>
            </a:r>
            <a:r>
              <a:rPr lang="en-GB" sz="1050" dirty="0"/>
              <a:t> </a:t>
            </a:r>
            <a:r>
              <a:rPr lang="en-GB" sz="1050" dirty="0" err="1"/>
              <a:t>Einsatz</a:t>
            </a:r>
            <a:r>
              <a:rPr lang="en-GB" sz="1050" dirty="0"/>
              <a:t> und </a:t>
            </a:r>
            <a:r>
              <a:rPr lang="en-GB" sz="1050" dirty="0" err="1"/>
              <a:t>Ihre</a:t>
            </a:r>
            <a:r>
              <a:rPr lang="en-GB" sz="1050" dirty="0"/>
              <a:t> </a:t>
            </a:r>
            <a:r>
              <a:rPr lang="en-GB" sz="1050" dirty="0" err="1"/>
              <a:t>Begeisterung</a:t>
            </a:r>
            <a:r>
              <a:rPr lang="en-GB" sz="1050" dirty="0"/>
              <a:t> </a:t>
            </a:r>
            <a:r>
              <a:rPr lang="en-GB" sz="1050" dirty="0" err="1"/>
              <a:t>im</a:t>
            </a:r>
            <a:r>
              <a:rPr lang="en-GB" sz="1050" dirty="0"/>
              <a:t> </a:t>
            </a:r>
            <a:r>
              <a:rPr lang="en-GB" sz="1050" dirty="0" err="1"/>
              <a:t>Vordergrund</a:t>
            </a:r>
            <a:r>
              <a:rPr lang="en-GB" sz="1050" dirty="0"/>
              <a:t> – </a:t>
            </a:r>
            <a:r>
              <a:rPr lang="en-GB" sz="1050" dirty="0" err="1"/>
              <a:t>genau</a:t>
            </a:r>
            <a:r>
              <a:rPr lang="en-GB" sz="1050" dirty="0"/>
              <a:t> </a:t>
            </a:r>
            <a:r>
              <a:rPr lang="en-GB" sz="1050" dirty="0" err="1"/>
              <a:t>darum</a:t>
            </a:r>
            <a:r>
              <a:rPr lang="en-GB" sz="1050" dirty="0"/>
              <a:t> </a:t>
            </a:r>
            <a:r>
              <a:rPr lang="en-GB" sz="1050" dirty="0" err="1"/>
              <a:t>suchen</a:t>
            </a:r>
            <a:r>
              <a:rPr lang="en-GB" sz="1050" dirty="0"/>
              <a:t> </a:t>
            </a:r>
            <a:r>
              <a:rPr lang="en-GB" sz="1050" dirty="0" err="1"/>
              <a:t>wir</a:t>
            </a:r>
            <a:r>
              <a:rPr lang="en-GB" sz="1050" dirty="0"/>
              <a:t> Menschen, </a:t>
            </a:r>
            <a:r>
              <a:rPr lang="en-GB" sz="1050" dirty="0" err="1"/>
              <a:t>bei</a:t>
            </a:r>
            <a:r>
              <a:rPr lang="en-GB" sz="1050" dirty="0"/>
              <a:t> </a:t>
            </a:r>
            <a:r>
              <a:rPr lang="en-GB" sz="1050" dirty="0" err="1"/>
              <a:t>denen</a:t>
            </a:r>
            <a:r>
              <a:rPr lang="en-GB" sz="1050" dirty="0"/>
              <a:t> das Wort </a:t>
            </a:r>
            <a:r>
              <a:rPr lang="en-GB" sz="1050" dirty="0" err="1"/>
              <a:t>Beton</a:t>
            </a:r>
            <a:r>
              <a:rPr lang="en-GB" sz="1050" dirty="0"/>
              <a:t> </a:t>
            </a:r>
            <a:r>
              <a:rPr lang="en-GB" sz="1050" dirty="0" err="1"/>
              <a:t>immer</a:t>
            </a:r>
            <a:r>
              <a:rPr lang="en-GB" sz="1050" dirty="0"/>
              <a:t> </a:t>
            </a:r>
            <a:r>
              <a:rPr lang="en-GB" sz="1050" dirty="0" err="1"/>
              <a:t>ein</a:t>
            </a:r>
            <a:r>
              <a:rPr lang="en-GB" sz="1050" dirty="0"/>
              <a:t> </a:t>
            </a:r>
            <a:r>
              <a:rPr lang="en-GB" sz="1050" dirty="0" err="1"/>
              <a:t>Hauch</a:t>
            </a:r>
            <a:r>
              <a:rPr lang="en-GB" sz="1050" dirty="0"/>
              <a:t> von </a:t>
            </a:r>
            <a:r>
              <a:rPr lang="en-GB" sz="1050" dirty="0" err="1"/>
              <a:t>Faszination</a:t>
            </a:r>
            <a:r>
              <a:rPr lang="en-GB" sz="1050" dirty="0"/>
              <a:t> </a:t>
            </a:r>
            <a:r>
              <a:rPr lang="en-GB" sz="1050" dirty="0" err="1"/>
              <a:t>auslöst</a:t>
            </a:r>
            <a:r>
              <a:rPr lang="en-GB" sz="1050" dirty="0"/>
              <a:t>. </a:t>
            </a:r>
            <a:r>
              <a:rPr lang="en-GB" sz="1050" dirty="0" err="1"/>
              <a:t>Einfach</a:t>
            </a:r>
            <a:r>
              <a:rPr lang="en-GB" sz="1050" dirty="0"/>
              <a:t> </a:t>
            </a:r>
            <a:r>
              <a:rPr lang="en-GB" sz="1050" dirty="0" err="1"/>
              <a:t>weil</a:t>
            </a:r>
            <a:r>
              <a:rPr lang="en-GB" sz="1050" dirty="0"/>
              <a:t> so </a:t>
            </a:r>
            <a:r>
              <a:rPr lang="en-GB" sz="1050" dirty="0" err="1"/>
              <a:t>viel</a:t>
            </a:r>
            <a:r>
              <a:rPr lang="en-GB" sz="1050" dirty="0"/>
              <a:t> </a:t>
            </a:r>
            <a:r>
              <a:rPr lang="en-GB" sz="1050" dirty="0" err="1"/>
              <a:t>möglich</a:t>
            </a:r>
            <a:r>
              <a:rPr lang="en-GB" sz="1050" dirty="0"/>
              <a:t> </a:t>
            </a:r>
            <a:r>
              <a:rPr lang="en-GB" sz="1050" dirty="0" err="1"/>
              <a:t>ist</a:t>
            </a:r>
            <a:r>
              <a:rPr lang="en-GB" sz="1050" dirty="0"/>
              <a:t>. </a:t>
            </a:r>
          </a:p>
          <a:p>
            <a:endParaRPr lang="en-GB" sz="1050" dirty="0"/>
          </a:p>
          <a:p>
            <a:r>
              <a:rPr lang="en-GB" sz="1050" b="1" dirty="0"/>
              <a:t>WIR BIETEN</a:t>
            </a:r>
          </a:p>
          <a:p>
            <a:pPr marL="87313" indent="-87313" algn="just">
              <a:buFont typeface="Wingdings" panose="05000000000000000000" pitchFamily="2" charset="2"/>
              <a:buChar char="§"/>
            </a:pPr>
            <a:r>
              <a:rPr lang="de-DE" sz="1050" dirty="0"/>
              <a:t>Einen sicheren sowie zukunftsorientierten Arbeitsplatz voller Spirit</a:t>
            </a:r>
          </a:p>
          <a:p>
            <a:pPr marL="87313" indent="-87313" algn="just">
              <a:buFont typeface="Wingdings" panose="05000000000000000000" pitchFamily="2" charset="2"/>
              <a:buChar char="§"/>
            </a:pPr>
            <a:r>
              <a:rPr lang="de-DE" sz="1050" dirty="0"/>
              <a:t>Flexible Arbeitsgestaltung </a:t>
            </a:r>
          </a:p>
          <a:p>
            <a:pPr marL="87313" indent="-87313" algn="just">
              <a:buFont typeface="Wingdings" panose="05000000000000000000" pitchFamily="2" charset="2"/>
              <a:buChar char="§"/>
            </a:pPr>
            <a:r>
              <a:rPr lang="de-DE" sz="1050" dirty="0"/>
              <a:t>Ein Gehalt, das Ihre Qualifikation und Berufserfahrung berücksichtigt und eine Bezahlung über Kollektivvertrag chemische Industrie</a:t>
            </a:r>
          </a:p>
          <a:p>
            <a:pPr marL="87313" indent="-87313" algn="just">
              <a:buFont typeface="Wingdings" panose="05000000000000000000" pitchFamily="2" charset="2"/>
              <a:buChar char="§"/>
            </a:pPr>
            <a:r>
              <a:rPr lang="de-DE" sz="1050" dirty="0"/>
              <a:t>Hohe Wertschätzung für Ihr Engagement und Ihre Begeisterung für innovative Produkte</a:t>
            </a:r>
          </a:p>
          <a:p>
            <a:pPr marL="87313" indent="-87313" algn="just">
              <a:buFont typeface="Wingdings" panose="05000000000000000000" pitchFamily="2" charset="2"/>
              <a:buChar char="§"/>
            </a:pPr>
            <a:r>
              <a:rPr lang="de-DE" sz="1050" dirty="0"/>
              <a:t>Firmenwagen auch zur Privatnutzung</a:t>
            </a:r>
          </a:p>
          <a:p>
            <a:pPr algn="just"/>
            <a:endParaRPr lang="de-DE" sz="1050" dirty="0"/>
          </a:p>
          <a:p>
            <a:pPr algn="just"/>
            <a:r>
              <a:rPr lang="de-DE" sz="1050" dirty="0"/>
              <a:t>Unsere Personalleiterin Sabine Foltin erzählt Ihnen gerne noch viel mehr. </a:t>
            </a:r>
          </a:p>
          <a:p>
            <a:pPr algn="just"/>
            <a:endParaRPr lang="de-DE" sz="1050" dirty="0"/>
          </a:p>
          <a:p>
            <a:pPr algn="just"/>
            <a:r>
              <a:rPr lang="de-DE" sz="1050" dirty="0"/>
              <a:t>Jetzt einfach Bewerbung schicken: </a:t>
            </a:r>
            <a:r>
              <a:rPr lang="de-DE" sz="1050" dirty="0">
                <a:hlinkClick r:id="rId3"/>
              </a:rPr>
              <a:t>karriere@at.sika.com</a:t>
            </a:r>
            <a:r>
              <a:rPr lang="de-DE" sz="1050" dirty="0"/>
              <a:t>. </a:t>
            </a:r>
          </a:p>
          <a:p>
            <a:pPr algn="just"/>
            <a:endParaRPr lang="de-DE" sz="1050" dirty="0"/>
          </a:p>
          <a:p>
            <a:pPr algn="just"/>
            <a:r>
              <a:rPr lang="de-DE" sz="1050" dirty="0"/>
              <a:t>Oder zuvor noch tiefer in die Welt von Sika eintauchen unter: </a:t>
            </a:r>
            <a:r>
              <a:rPr lang="de-DE" sz="1050" b="1" dirty="0"/>
              <a:t>www.sika.com</a:t>
            </a:r>
          </a:p>
          <a:p>
            <a:endParaRPr lang="en-GB" sz="1050" dirty="0"/>
          </a:p>
        </p:txBody>
      </p:sp>
      <p:pic>
        <p:nvPicPr>
          <p:cNvPr id="33" name="Picture 2" descr="C:\Users\nje\Desktop\Logos WMF und EMF\1000_SIK_Logo_ClaimR_NO_ARTWORK_RGB.wmf">
            <a:extLst>
              <a:ext uri="{FF2B5EF4-FFF2-40B4-BE49-F238E27FC236}">
                <a16:creationId xmlns:a16="http://schemas.microsoft.com/office/drawing/2014/main" id="{71F697A0-2BBE-4876-8A6A-978E43E99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5104" y="272480"/>
            <a:ext cx="1892862" cy="70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43912"/>
      </p:ext>
    </p:extLst>
  </p:cSld>
  <p:clrMapOvr>
    <a:masterClrMapping/>
  </p:clrMapOvr>
</p:sld>
</file>

<file path=ppt/theme/theme1.xml><?xml version="1.0" encoding="utf-8"?>
<a:theme xmlns:a="http://schemas.openxmlformats.org/drawingml/2006/main" name="Sika Vorlage">
  <a:themeElements>
    <a:clrScheme name="SIKA">
      <a:dk1>
        <a:srgbClr val="000000"/>
      </a:dk1>
      <a:lt1>
        <a:srgbClr val="FFFFFF"/>
      </a:lt1>
      <a:dk2>
        <a:srgbClr val="D8282F"/>
      </a:dk2>
      <a:lt2>
        <a:srgbClr val="F5B325"/>
      </a:lt2>
      <a:accent1>
        <a:srgbClr val="4B4B4B"/>
      </a:accent1>
      <a:accent2>
        <a:srgbClr val="7C7C7C"/>
      </a:accent2>
      <a:accent3>
        <a:srgbClr val="A4A4A4"/>
      </a:accent3>
      <a:accent4>
        <a:srgbClr val="D0D0D0"/>
      </a:accent4>
      <a:accent5>
        <a:srgbClr val="9BCF76"/>
      </a:accent5>
      <a:accent6>
        <a:srgbClr val="82BBD2"/>
      </a:accent6>
      <a:hlink>
        <a:srgbClr val="800080"/>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none" lIns="0" tIns="0" rIns="0" bIns="0" anchor="ctr">
        <a:spAutoFit/>
      </a:bodyPr>
      <a:lstStyle>
        <a:defPPr>
          <a:defRPr dirty="0">
            <a:latin typeface="Calibri"/>
            <a:ea typeface="Calibri"/>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otalTime>0</TotalTime>
  <Words>269</Words>
  <Application>Microsoft Office PowerPoint</Application>
  <PresentationFormat>A4-Papier (210 x 297 mm)</PresentationFormat>
  <Paragraphs>21</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Wingdings</vt:lpstr>
      <vt:lpstr>Sika Vorlage</vt:lpstr>
      <vt:lpstr>PowerPoint-Präsentation</vt:lpstr>
    </vt:vector>
  </TitlesOfParts>
  <Company>Sika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Schofield-Jones</dc:creator>
  <cp:lastModifiedBy>Sabine Foltin</cp:lastModifiedBy>
  <cp:revision>256</cp:revision>
  <cp:lastPrinted>2016-07-28T15:22:30Z</cp:lastPrinted>
  <dcterms:created xsi:type="dcterms:W3CDTF">2016-04-19T15:45:06Z</dcterms:created>
  <dcterms:modified xsi:type="dcterms:W3CDTF">2022-07-01T09:19:17Z</dcterms:modified>
</cp:coreProperties>
</file>